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263" r:id="rId2"/>
    <p:sldId id="722" r:id="rId3"/>
    <p:sldId id="701" r:id="rId4"/>
    <p:sldId id="702" r:id="rId5"/>
    <p:sldId id="704" r:id="rId6"/>
    <p:sldId id="724" r:id="rId7"/>
    <p:sldId id="723" r:id="rId8"/>
    <p:sldId id="705" r:id="rId9"/>
    <p:sldId id="707" r:id="rId10"/>
    <p:sldId id="708" r:id="rId11"/>
    <p:sldId id="709" r:id="rId12"/>
    <p:sldId id="711" r:id="rId13"/>
    <p:sldId id="725" r:id="rId14"/>
    <p:sldId id="697" r:id="rId15"/>
    <p:sldId id="698" r:id="rId16"/>
    <p:sldId id="703" r:id="rId17"/>
    <p:sldId id="726" r:id="rId18"/>
    <p:sldId id="712" r:id="rId19"/>
    <p:sldId id="718" r:id="rId20"/>
    <p:sldId id="714" r:id="rId21"/>
    <p:sldId id="715" r:id="rId22"/>
    <p:sldId id="727" r:id="rId23"/>
    <p:sldId id="717" r:id="rId24"/>
    <p:sldId id="719" r:id="rId25"/>
    <p:sldId id="713" r:id="rId26"/>
    <p:sldId id="720" r:id="rId27"/>
    <p:sldId id="721" r:id="rId28"/>
    <p:sldId id="728" r:id="rId29"/>
    <p:sldId id="729" r:id="rId30"/>
    <p:sldId id="730" r:id="rId31"/>
    <p:sldId id="731" r:id="rId32"/>
    <p:sldId id="732" r:id="rId33"/>
  </p:sldIdLst>
  <p:sldSz cx="9144000" cy="6858000" type="screen4x3"/>
  <p:notesSz cx="6858000" cy="1133475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66"/>
    <a:srgbClr val="EEF2AC"/>
    <a:srgbClr val="F7A23B"/>
    <a:srgbClr val="FBD3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A0921-3F21-4D41-96B8-A4FC030635B5}" v="1" dt="2019-09-27T08:18:16.674"/>
    <p1510:client id="{077EA023-5301-4E89-9D0C-4E0B8A847490}" v="66" dt="2019-09-27T02:17:46.667"/>
    <p1510:client id="{1B75FEBB-CE90-4FB2-BD37-5C1FFD4AF586}" v="27" dt="2019-09-27T02:22:23.024"/>
    <p1510:client id="{21E5251C-0B64-4424-B922-41510E1018AE}" v="23" dt="2019-09-27T07:37:46.972"/>
    <p1510:client id="{345BBF3E-192E-411A-AAD1-52C850DFF797}" v="112" dt="2019-09-27T07:58:13.985"/>
    <p1510:client id="{8ABA541C-73E3-4003-94CC-30ACB1729485}" v="972" dt="2019-09-27T05:18:04.166"/>
    <p1510:client id="{9A6C5E10-1C1B-4DB5-AE1B-2E031035BA2C}" v="40" dt="2019-09-27T00:10:38.573"/>
    <p1510:client id="{A239CD55-BF4A-409E-AA26-3B9B286F6262}" v="82" dt="2019-09-27T02:51:55.15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1340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6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榮傑 邱" userId="57e09584d698944e" providerId="Windows Live" clId="Web-{49184980-4275-4D7D-8096-62A29446B332}"/>
    <pc:docChg chg="addSld delSld modSld">
      <pc:chgData name="榮傑 邱" userId="57e09584d698944e" providerId="Windows Live" clId="Web-{49184980-4275-4D7D-8096-62A29446B332}" dt="2019-09-26T07:35:35.413" v="4"/>
      <pc:docMkLst>
        <pc:docMk/>
      </pc:docMkLst>
      <pc:sldChg chg="modSp mod modClrScheme chgLayout">
        <pc:chgData name="榮傑 邱" userId="57e09584d698944e" providerId="Windows Live" clId="Web-{49184980-4275-4D7D-8096-62A29446B332}" dt="2019-09-26T07:32:04.397" v="2"/>
        <pc:sldMkLst>
          <pc:docMk/>
          <pc:sldMk cId="0" sldId="319"/>
        </pc:sldMkLst>
        <pc:spChg chg="mod ord">
          <ac:chgData name="榮傑 邱" userId="57e09584d698944e" providerId="Windows Live" clId="Web-{49184980-4275-4D7D-8096-62A29446B332}" dt="2019-09-26T07:32:04.397" v="2"/>
          <ac:spMkLst>
            <pc:docMk/>
            <pc:sldMk cId="0" sldId="319"/>
            <ac:spMk id="2" creationId="{00000000-0000-0000-0000-000000000000}"/>
          </ac:spMkLst>
        </pc:spChg>
        <pc:spChg chg="mod ord">
          <ac:chgData name="榮傑 邱" userId="57e09584d698944e" providerId="Windows Live" clId="Web-{49184980-4275-4D7D-8096-62A29446B332}" dt="2019-09-26T07:32:04.397" v="2"/>
          <ac:spMkLst>
            <pc:docMk/>
            <pc:sldMk cId="0" sldId="319"/>
            <ac:spMk id="3" creationId="{00000000-0000-0000-0000-000000000000}"/>
          </ac:spMkLst>
        </pc:spChg>
      </pc:sldChg>
      <pc:sldChg chg="new del">
        <pc:chgData name="榮傑 邱" userId="57e09584d698944e" providerId="Windows Live" clId="Web-{49184980-4275-4D7D-8096-62A29446B332}" dt="2019-09-26T07:31:38.741" v="1"/>
        <pc:sldMkLst>
          <pc:docMk/>
          <pc:sldMk cId="1374117138" sldId="662"/>
        </pc:sldMkLst>
      </pc:sldChg>
      <pc:sldChg chg="new del">
        <pc:chgData name="榮傑 邱" userId="57e09584d698944e" providerId="Windows Live" clId="Web-{49184980-4275-4D7D-8096-62A29446B332}" dt="2019-09-26T07:35:35.413" v="4"/>
        <pc:sldMkLst>
          <pc:docMk/>
          <pc:sldMk cId="2704374870" sldId="662"/>
        </pc:sldMkLst>
      </pc:sldChg>
    </pc:docChg>
  </pc:docChgLst>
  <pc:docChgLst>
    <pc:chgData name="家諄 江" userId="a840b24f12eb452a" providerId="Windows Live" clId="Web-{DBA2950F-A009-43A2-B45F-7A5F377370F0}"/>
    <pc:docChg chg="addSld delSld modSld sldOrd">
      <pc:chgData name="家諄 江" userId="a840b24f12eb452a" providerId="Windows Live" clId="Web-{DBA2950F-A009-43A2-B45F-7A5F377370F0}" dt="2019-09-26T06:55:40.858" v="51"/>
      <pc:docMkLst>
        <pc:docMk/>
      </pc:docMkLst>
      <pc:sldChg chg="addSp delSp modSp new del mod ord modTransition setBg modClrScheme chgLayout">
        <pc:chgData name="家諄 江" userId="a840b24f12eb452a" providerId="Windows Live" clId="Web-{DBA2950F-A009-43A2-B45F-7A5F377370F0}" dt="2019-09-26T06:54:57.467" v="17"/>
        <pc:sldMkLst>
          <pc:docMk/>
          <pc:sldMk cId="2541293253" sldId="662"/>
        </pc:sldMkLst>
        <pc:spChg chg="add del mod">
          <ac:chgData name="家諄 江" userId="a840b24f12eb452a" providerId="Windows Live" clId="Web-{DBA2950F-A009-43A2-B45F-7A5F377370F0}" dt="2019-09-26T06:54:19.936" v="8"/>
          <ac:spMkLst>
            <pc:docMk/>
            <pc:sldMk cId="2541293253" sldId="662"/>
            <ac:spMk id="6" creationId="{FAE89C67-04F1-4D53-BADB-DB1AAFD9F1B0}"/>
          </ac:spMkLst>
        </pc:spChg>
        <pc:spChg chg="add mod">
          <ac:chgData name="家諄 江" userId="a840b24f12eb452a" providerId="Windows Live" clId="Web-{DBA2950F-A009-43A2-B45F-7A5F377370F0}" dt="2019-09-26T06:54:29.844" v="13" actId="20577"/>
          <ac:spMkLst>
            <pc:docMk/>
            <pc:sldMk cId="2541293253" sldId="662"/>
            <ac:spMk id="7" creationId="{ECDF117E-03CE-4AF7-8AB4-CCC27871B388}"/>
          </ac:spMkLst>
        </pc:spChg>
        <pc:spChg chg="add del mod">
          <ac:chgData name="家諄 江" userId="a840b24f12eb452a" providerId="Windows Live" clId="Web-{DBA2950F-A009-43A2-B45F-7A5F377370F0}" dt="2019-09-26T06:54:16.264" v="6"/>
          <ac:spMkLst>
            <pc:docMk/>
            <pc:sldMk cId="2541293253" sldId="662"/>
            <ac:spMk id="9" creationId="{20DAA550-3FD3-470A-BFBA-810FED35E566}"/>
          </ac:spMkLst>
        </pc:spChg>
        <pc:picChg chg="add del mod">
          <ac:chgData name="家諄 江" userId="a840b24f12eb452a" providerId="Windows Live" clId="Web-{DBA2950F-A009-43A2-B45F-7A5F377370F0}" dt="2019-09-26T06:54:09.295" v="3"/>
          <ac:picMkLst>
            <pc:docMk/>
            <pc:sldMk cId="2541293253" sldId="662"/>
            <ac:picMk id="2" creationId="{4A616216-AFAD-458C-A2D6-E081E676C703}"/>
          </ac:picMkLst>
        </pc:picChg>
        <pc:picChg chg="add del mod">
          <ac:chgData name="家諄 江" userId="a840b24f12eb452a" providerId="Windows Live" clId="Web-{DBA2950F-A009-43A2-B45F-7A5F377370F0}" dt="2019-09-26T06:54:24.826" v="10"/>
          <ac:picMkLst>
            <pc:docMk/>
            <pc:sldMk cId="2541293253" sldId="662"/>
            <ac:picMk id="4" creationId="{FBF9124F-6DDB-4F1C-AABE-D23DAA072241}"/>
          </ac:picMkLst>
        </pc:picChg>
      </pc:sldChg>
      <pc:sldChg chg="addSp delSp modSp add del ord replId">
        <pc:chgData name="家諄 江" userId="a840b24f12eb452a" providerId="Windows Live" clId="Web-{DBA2950F-A009-43A2-B45F-7A5F377370F0}" dt="2019-09-26T06:55:40.858" v="51"/>
        <pc:sldMkLst>
          <pc:docMk/>
          <pc:sldMk cId="3243624123" sldId="663"/>
        </pc:sldMkLst>
        <pc:spChg chg="del">
          <ac:chgData name="家諄 江" userId="a840b24f12eb452a" providerId="Windows Live" clId="Web-{DBA2950F-A009-43A2-B45F-7A5F377370F0}" dt="2019-09-26T06:55:04.983" v="18"/>
          <ac:spMkLst>
            <pc:docMk/>
            <pc:sldMk cId="3243624123" sldId="663"/>
            <ac:spMk id="3" creationId="{00000000-0000-0000-0000-000000000000}"/>
          </ac:spMkLst>
        </pc:spChg>
        <pc:spChg chg="mod">
          <ac:chgData name="家諄 江" userId="a840b24f12eb452a" providerId="Windows Live" clId="Web-{DBA2950F-A009-43A2-B45F-7A5F377370F0}" dt="2019-09-26T06:55:10.326" v="44" actId="20577"/>
          <ac:spMkLst>
            <pc:docMk/>
            <pc:sldMk cId="3243624123" sldId="663"/>
            <ac:spMk id="5" creationId="{A0B98A99-1F72-403A-A421-51C687621B79}"/>
          </ac:spMkLst>
        </pc:spChg>
        <pc:spChg chg="del">
          <ac:chgData name="家諄 江" userId="a840b24f12eb452a" providerId="Windows Live" clId="Web-{DBA2950F-A009-43A2-B45F-7A5F377370F0}" dt="2019-09-26T06:55:05.014" v="41"/>
          <ac:spMkLst>
            <pc:docMk/>
            <pc:sldMk cId="3243624123" sldId="663"/>
            <ac:spMk id="12" creationId="{431D465E-B141-4FD9-9584-5ECBB5F81259}"/>
          </ac:spMkLst>
        </pc:spChg>
        <pc:spChg chg="del">
          <ac:chgData name="家諄 江" userId="a840b24f12eb452a" providerId="Windows Live" clId="Web-{DBA2950F-A009-43A2-B45F-7A5F377370F0}" dt="2019-09-26T06:55:04.983" v="21"/>
          <ac:spMkLst>
            <pc:docMk/>
            <pc:sldMk cId="3243624123" sldId="663"/>
            <ac:spMk id="61" creationId="{0F5A74A7-32CA-4960-A0BA-CD3329E9472A}"/>
          </ac:spMkLst>
        </pc:spChg>
        <pc:spChg chg="del">
          <ac:chgData name="家諄 江" userId="a840b24f12eb452a" providerId="Windows Live" clId="Web-{DBA2950F-A009-43A2-B45F-7A5F377370F0}" dt="2019-09-26T06:55:04.983" v="20"/>
          <ac:spMkLst>
            <pc:docMk/>
            <pc:sldMk cId="3243624123" sldId="663"/>
            <ac:spMk id="62" creationId="{42772BAC-7C41-4CBB-8B77-306989DA5585}"/>
          </ac:spMkLst>
        </pc:spChg>
        <pc:spChg chg="del">
          <ac:chgData name="家諄 江" userId="a840b24f12eb452a" providerId="Windows Live" clId="Web-{DBA2950F-A009-43A2-B45F-7A5F377370F0}" dt="2019-09-26T06:55:04.983" v="25"/>
          <ac:spMkLst>
            <pc:docMk/>
            <pc:sldMk cId="3243624123" sldId="663"/>
            <ac:spMk id="63" creationId="{62AA9952-DA29-4C38-AD73-67656E87C3BD}"/>
          </ac:spMkLst>
        </pc:spChg>
        <pc:grpChg chg="del">
          <ac:chgData name="家諄 江" userId="a840b24f12eb452a" providerId="Windows Live" clId="Web-{DBA2950F-A009-43A2-B45F-7A5F377370F0}" dt="2019-09-26T06:55:05.014" v="42"/>
          <ac:grpSpMkLst>
            <pc:docMk/>
            <pc:sldMk cId="3243624123" sldId="663"/>
            <ac:grpSpMk id="2" creationId="{045FDA90-25EA-472B-B737-011E2633FDB8}"/>
          </ac:grpSpMkLst>
        </pc:grpChg>
        <pc:grpChg chg="del">
          <ac:chgData name="家諄 江" userId="a840b24f12eb452a" providerId="Windows Live" clId="Web-{DBA2950F-A009-43A2-B45F-7A5F377370F0}" dt="2019-09-26T06:55:05.014" v="40"/>
          <ac:grpSpMkLst>
            <pc:docMk/>
            <pc:sldMk cId="3243624123" sldId="663"/>
            <ac:grpSpMk id="6" creationId="{33D41ABF-1B42-40B5-B133-9B309D6D3F14}"/>
          </ac:grpSpMkLst>
        </pc:grpChg>
        <pc:grpChg chg="del">
          <ac:chgData name="家諄 江" userId="a840b24f12eb452a" providerId="Windows Live" clId="Web-{DBA2950F-A009-43A2-B45F-7A5F377370F0}" dt="2019-09-26T06:55:05.014" v="39"/>
          <ac:grpSpMkLst>
            <pc:docMk/>
            <pc:sldMk cId="3243624123" sldId="663"/>
            <ac:grpSpMk id="9" creationId="{DCB9F5E9-B6C6-479A-BB5B-E1326BF23CE1}"/>
          </ac:grpSpMkLst>
        </pc:grpChg>
        <pc:grpChg chg="del">
          <ac:chgData name="家諄 江" userId="a840b24f12eb452a" providerId="Windows Live" clId="Web-{DBA2950F-A009-43A2-B45F-7A5F377370F0}" dt="2019-09-26T06:55:04.998" v="38"/>
          <ac:grpSpMkLst>
            <pc:docMk/>
            <pc:sldMk cId="3243624123" sldId="663"/>
            <ac:grpSpMk id="10" creationId="{881709D1-FB4A-43E8-8F07-316A2AA6912A}"/>
          </ac:grpSpMkLst>
        </pc:grpChg>
        <pc:grpChg chg="del">
          <ac:chgData name="家諄 江" userId="a840b24f12eb452a" providerId="Windows Live" clId="Web-{DBA2950F-A009-43A2-B45F-7A5F377370F0}" dt="2019-09-26T06:55:04.983" v="22"/>
          <ac:grpSpMkLst>
            <pc:docMk/>
            <pc:sldMk cId="3243624123" sldId="663"/>
            <ac:grpSpMk id="11" creationId="{CBCB5950-F8BE-4CB9-A9C7-BC81E11B1B0B}"/>
          </ac:grpSpMkLst>
        </pc:grpChg>
        <pc:grpChg chg="del">
          <ac:chgData name="家諄 江" userId="a840b24f12eb452a" providerId="Windows Live" clId="Web-{DBA2950F-A009-43A2-B45F-7A5F377370F0}" dt="2019-09-26T06:55:04.983" v="19"/>
          <ac:grpSpMkLst>
            <pc:docMk/>
            <pc:sldMk cId="3243624123" sldId="663"/>
            <ac:grpSpMk id="13" creationId="{00000000-0000-0000-0000-000000000000}"/>
          </ac:grpSpMkLst>
        </pc:grpChg>
        <pc:picChg chg="add mod">
          <ac:chgData name="家諄 江" userId="a840b24f12eb452a" providerId="Windows Live" clId="Web-{DBA2950F-A009-43A2-B45F-7A5F377370F0}" dt="2019-09-26T06:55:25.029" v="50" actId="1076"/>
          <ac:picMkLst>
            <pc:docMk/>
            <pc:sldMk cId="3243624123" sldId="663"/>
            <ac:picMk id="14" creationId="{2C6E1918-3120-44B9-A08B-4F73D559EA53}"/>
          </ac:picMkLst>
        </pc:picChg>
        <pc:picChg chg="del">
          <ac:chgData name="家諄 江" userId="a840b24f12eb452a" providerId="Windows Live" clId="Web-{DBA2950F-A009-43A2-B45F-7A5F377370F0}" dt="2019-09-26T06:55:04.998" v="35"/>
          <ac:picMkLst>
            <pc:docMk/>
            <pc:sldMk cId="3243624123" sldId="663"/>
            <ac:picMk id="37" creationId="{9CE0A6A3-8B21-46F8-80F8-1E9D0E22327A}"/>
          </ac:picMkLst>
        </pc:picChg>
        <pc:picChg chg="del">
          <ac:chgData name="家諄 江" userId="a840b24f12eb452a" providerId="Windows Live" clId="Web-{DBA2950F-A009-43A2-B45F-7A5F377370F0}" dt="2019-09-26T06:55:04.998" v="34"/>
          <ac:picMkLst>
            <pc:docMk/>
            <pc:sldMk cId="3243624123" sldId="663"/>
            <ac:picMk id="39" creationId="{9C0C4CF2-D7BF-427D-AE89-0D5D614E4034}"/>
          </ac:picMkLst>
        </pc:picChg>
        <pc:picChg chg="del">
          <ac:chgData name="家諄 江" userId="a840b24f12eb452a" providerId="Windows Live" clId="Web-{DBA2950F-A009-43A2-B45F-7A5F377370F0}" dt="2019-09-26T06:55:04.998" v="33"/>
          <ac:picMkLst>
            <pc:docMk/>
            <pc:sldMk cId="3243624123" sldId="663"/>
            <ac:picMk id="40" creationId="{6F39437A-F023-4519-AE65-8178B66ECF8D}"/>
          </ac:picMkLst>
        </pc:picChg>
        <pc:picChg chg="del">
          <ac:chgData name="家諄 江" userId="a840b24f12eb452a" providerId="Windows Live" clId="Web-{DBA2950F-A009-43A2-B45F-7A5F377370F0}" dt="2019-09-26T06:55:05.014" v="43"/>
          <ac:picMkLst>
            <pc:docMk/>
            <pc:sldMk cId="3243624123" sldId="663"/>
            <ac:picMk id="44" creationId="{00000000-0000-0000-0000-000000000000}"/>
          </ac:picMkLst>
        </pc:picChg>
        <pc:picChg chg="del">
          <ac:chgData name="家諄 江" userId="a840b24f12eb452a" providerId="Windows Live" clId="Web-{DBA2950F-A009-43A2-B45F-7A5F377370F0}" dt="2019-09-26T06:55:04.983" v="23"/>
          <ac:picMkLst>
            <pc:docMk/>
            <pc:sldMk cId="3243624123" sldId="663"/>
            <ac:picMk id="46" creationId="{5368AEA4-163D-45B6-B4BC-B9052886BA07}"/>
          </ac:picMkLst>
        </pc:picChg>
        <pc:picChg chg="del">
          <ac:chgData name="家諄 江" userId="a840b24f12eb452a" providerId="Windows Live" clId="Web-{DBA2950F-A009-43A2-B45F-7A5F377370F0}" dt="2019-09-26T06:55:04.998" v="30"/>
          <ac:picMkLst>
            <pc:docMk/>
            <pc:sldMk cId="3243624123" sldId="663"/>
            <ac:picMk id="49" creationId="{3159E6EA-AA84-45FE-AD60-E4B2CE0861DA}"/>
          </ac:picMkLst>
        </pc:picChg>
        <pc:picChg chg="del">
          <ac:chgData name="家諄 江" userId="a840b24f12eb452a" providerId="Windows Live" clId="Web-{DBA2950F-A009-43A2-B45F-7A5F377370F0}" dt="2019-09-26T06:55:04.998" v="29"/>
          <ac:picMkLst>
            <pc:docMk/>
            <pc:sldMk cId="3243624123" sldId="663"/>
            <ac:picMk id="50" creationId="{24C6B1FE-DF53-4ED2-804D-4C295CB48049}"/>
          </ac:picMkLst>
        </pc:picChg>
        <pc:picChg chg="del">
          <ac:chgData name="家諄 江" userId="a840b24f12eb452a" providerId="Windows Live" clId="Web-{DBA2950F-A009-43A2-B45F-7A5F377370F0}" dt="2019-09-26T06:55:04.998" v="28"/>
          <ac:picMkLst>
            <pc:docMk/>
            <pc:sldMk cId="3243624123" sldId="663"/>
            <ac:picMk id="51" creationId="{255B435B-FB15-41A7-BB4C-68FE79CED6DE}"/>
          </ac:picMkLst>
        </pc:picChg>
        <pc:picChg chg="del">
          <ac:chgData name="家諄 江" userId="a840b24f12eb452a" providerId="Windows Live" clId="Web-{DBA2950F-A009-43A2-B45F-7A5F377370F0}" dt="2019-09-26T06:55:04.998" v="27"/>
          <ac:picMkLst>
            <pc:docMk/>
            <pc:sldMk cId="3243624123" sldId="663"/>
            <ac:picMk id="53" creationId="{D083138A-C9F5-417C-8307-39EFDC150C51}"/>
          </ac:picMkLst>
        </pc:picChg>
        <pc:picChg chg="del">
          <ac:chgData name="家諄 江" userId="a840b24f12eb452a" providerId="Windows Live" clId="Web-{DBA2950F-A009-43A2-B45F-7A5F377370F0}" dt="2019-09-26T06:55:04.998" v="26"/>
          <ac:picMkLst>
            <pc:docMk/>
            <pc:sldMk cId="3243624123" sldId="663"/>
            <ac:picMk id="54" creationId="{7FDE6757-8D98-4088-A071-0363013B7AED}"/>
          </ac:picMkLst>
        </pc:picChg>
        <pc:cxnChg chg="del">
          <ac:chgData name="家諄 江" userId="a840b24f12eb452a" providerId="Windows Live" clId="Web-{DBA2950F-A009-43A2-B45F-7A5F377370F0}" dt="2019-09-26T06:55:04.998" v="37"/>
          <ac:cxnSpMkLst>
            <pc:docMk/>
            <pc:sldMk cId="3243624123" sldId="663"/>
            <ac:cxnSpMk id="28" creationId="{D8C37529-09DB-49EA-945E-2EC482FA2C55}"/>
          </ac:cxnSpMkLst>
        </pc:cxnChg>
        <pc:cxnChg chg="del mod">
          <ac:chgData name="家諄 江" userId="a840b24f12eb452a" providerId="Windows Live" clId="Web-{DBA2950F-A009-43A2-B45F-7A5F377370F0}" dt="2019-09-26T06:55:04.998" v="36"/>
          <ac:cxnSpMkLst>
            <pc:docMk/>
            <pc:sldMk cId="3243624123" sldId="663"/>
            <ac:cxnSpMk id="31" creationId="{5D58149E-5FB8-47EB-A966-AB2CFA78CF22}"/>
          </ac:cxnSpMkLst>
        </pc:cxnChg>
        <pc:cxnChg chg="del mod">
          <ac:chgData name="家諄 江" userId="a840b24f12eb452a" providerId="Windows Live" clId="Web-{DBA2950F-A009-43A2-B45F-7A5F377370F0}" dt="2019-09-26T06:55:04.998" v="32"/>
          <ac:cxnSpMkLst>
            <pc:docMk/>
            <pc:sldMk cId="3243624123" sldId="663"/>
            <ac:cxnSpMk id="42" creationId="{74C0B8A8-6014-4C78-BF9D-096E111397C8}"/>
          </ac:cxnSpMkLst>
        </pc:cxnChg>
        <pc:cxnChg chg="del mod">
          <ac:chgData name="家諄 江" userId="a840b24f12eb452a" providerId="Windows Live" clId="Web-{DBA2950F-A009-43A2-B45F-7A5F377370F0}" dt="2019-09-26T06:55:04.983" v="24"/>
          <ac:cxnSpMkLst>
            <pc:docMk/>
            <pc:sldMk cId="3243624123" sldId="663"/>
            <ac:cxnSpMk id="43" creationId="{8B72EF5C-EF54-451B-A7BA-6B92ECF68D94}"/>
          </ac:cxnSpMkLst>
        </pc:cxnChg>
        <pc:cxnChg chg="del mod">
          <ac:chgData name="家諄 江" userId="a840b24f12eb452a" providerId="Windows Live" clId="Web-{DBA2950F-A009-43A2-B45F-7A5F377370F0}" dt="2019-09-26T06:55:04.998" v="31"/>
          <ac:cxnSpMkLst>
            <pc:docMk/>
            <pc:sldMk cId="3243624123" sldId="663"/>
            <ac:cxnSpMk id="45" creationId="{2D4AD8B7-21E3-47E2-B636-2E0E874B2458}"/>
          </ac:cxnSpMkLst>
        </pc:cxnChg>
      </pc:sldChg>
    </pc:docChg>
  </pc:docChgLst>
  <pc:docChgLst>
    <pc:chgData name="來賓使用者" providerId="Windows Live" clId="Web-{B76BBFED-E140-4B9D-A54E-FAF089943BCC}"/>
    <pc:docChg chg="addSld delSld modSld sldOrd">
      <pc:chgData name="來賓使用者" userId="" providerId="Windows Live" clId="Web-{B76BBFED-E140-4B9D-A54E-FAF089943BCC}" dt="2019-09-26T03:47:18.976" v="54" actId="20577"/>
      <pc:docMkLst>
        <pc:docMk/>
      </pc:docMkLst>
      <pc:sldChg chg="del">
        <pc:chgData name="來賓使用者" userId="" providerId="Windows Live" clId="Web-{B76BBFED-E140-4B9D-A54E-FAF089943BCC}" dt="2019-09-26T03:44:12.507" v="43"/>
        <pc:sldMkLst>
          <pc:docMk/>
          <pc:sldMk cId="0" sldId="313"/>
        </pc:sldMkLst>
      </pc:sldChg>
      <pc:sldChg chg="del">
        <pc:chgData name="來賓使用者" userId="" providerId="Windows Live" clId="Web-{B76BBFED-E140-4B9D-A54E-FAF089943BCC}" dt="2019-09-26T03:44:12.507" v="44"/>
        <pc:sldMkLst>
          <pc:docMk/>
          <pc:sldMk cId="0" sldId="328"/>
        </pc:sldMkLst>
      </pc:sldChg>
      <pc:sldChg chg="addSp delSp modSp">
        <pc:chgData name="來賓使用者" userId="" providerId="Windows Live" clId="Web-{B76BBFED-E140-4B9D-A54E-FAF089943BCC}" dt="2019-09-26T03:37:25.630" v="15" actId="14100"/>
        <pc:sldMkLst>
          <pc:docMk/>
          <pc:sldMk cId="0" sldId="440"/>
        </pc:sldMkLst>
        <pc:spChg chg="del">
          <ac:chgData name="來賓使用者" userId="" providerId="Windows Live" clId="Web-{B76BBFED-E140-4B9D-A54E-FAF089943BCC}" dt="2019-09-26T03:36:21.317" v="0"/>
          <ac:spMkLst>
            <pc:docMk/>
            <pc:sldMk cId="0" sldId="440"/>
            <ac:spMk id="4" creationId="{00000000-0000-0000-0000-000000000000}"/>
          </ac:spMkLst>
        </pc:spChg>
        <pc:spChg chg="del mod">
          <ac:chgData name="來賓使用者" userId="" providerId="Windows Live" clId="Web-{B76BBFED-E140-4B9D-A54E-FAF089943BCC}" dt="2019-09-26T03:36:40.395" v="10"/>
          <ac:spMkLst>
            <pc:docMk/>
            <pc:sldMk cId="0" sldId="440"/>
            <ac:spMk id="5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30.255" v="6"/>
          <ac:spMkLst>
            <pc:docMk/>
            <pc:sldMk cId="0" sldId="440"/>
            <ac:spMk id="6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37.270" v="9"/>
          <ac:spMkLst>
            <pc:docMk/>
            <pc:sldMk cId="0" sldId="440"/>
            <ac:spMk id="7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22.692" v="1"/>
          <ac:spMkLst>
            <pc:docMk/>
            <pc:sldMk cId="0" sldId="440"/>
            <ac:spMk id="8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33.786" v="8"/>
          <ac:spMkLst>
            <pc:docMk/>
            <pc:sldMk cId="0" sldId="440"/>
            <ac:spMk id="9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27.646" v="5"/>
          <ac:spMkLst>
            <pc:docMk/>
            <pc:sldMk cId="0" sldId="440"/>
            <ac:spMk id="10" creationId="{00000000-0000-0000-0000-000000000000}"/>
          </ac:spMkLst>
        </pc:spChg>
        <pc:spChg chg="del">
          <ac:chgData name="來賓使用者" userId="" providerId="Windows Live" clId="Web-{B76BBFED-E140-4B9D-A54E-FAF089943BCC}" dt="2019-09-26T03:36:32.036" v="7"/>
          <ac:spMkLst>
            <pc:docMk/>
            <pc:sldMk cId="0" sldId="440"/>
            <ac:spMk id="11" creationId="{00000000-0000-0000-0000-000000000000}"/>
          </ac:spMkLst>
        </pc:spChg>
        <pc:picChg chg="add mod">
          <ac:chgData name="來賓使用者" userId="" providerId="Windows Live" clId="Web-{B76BBFED-E140-4B9D-A54E-FAF089943BCC}" dt="2019-09-26T03:37:25.630" v="15" actId="14100"/>
          <ac:picMkLst>
            <pc:docMk/>
            <pc:sldMk cId="0" sldId="440"/>
            <ac:picMk id="3" creationId="{EF778096-EB73-4698-B575-37AACB7C868E}"/>
          </ac:picMkLst>
        </pc:picChg>
      </pc:sldChg>
      <pc:sldChg chg="modSp">
        <pc:chgData name="來賓使用者" userId="" providerId="Windows Live" clId="Web-{B76BBFED-E140-4B9D-A54E-FAF089943BCC}" dt="2019-09-26T03:47:16.976" v="52" actId="20577"/>
        <pc:sldMkLst>
          <pc:docMk/>
          <pc:sldMk cId="1273000030" sldId="618"/>
        </pc:sldMkLst>
        <pc:spChg chg="mod">
          <ac:chgData name="來賓使用者" userId="" providerId="Windows Live" clId="Web-{B76BBFED-E140-4B9D-A54E-FAF089943BCC}" dt="2019-09-26T03:47:16.976" v="52" actId="20577"/>
          <ac:spMkLst>
            <pc:docMk/>
            <pc:sldMk cId="1273000030" sldId="618"/>
            <ac:spMk id="32" creationId="{00000000-0000-0000-0000-000000000000}"/>
          </ac:spMkLst>
        </pc:spChg>
      </pc:sldChg>
      <pc:sldChg chg="modSp">
        <pc:chgData name="來賓使用者" userId="" providerId="Windows Live" clId="Web-{B76BBFED-E140-4B9D-A54E-FAF089943BCC}" dt="2019-09-26T03:45:58.570" v="49" actId="20577"/>
        <pc:sldMkLst>
          <pc:docMk/>
          <pc:sldMk cId="122437955" sldId="640"/>
        </pc:sldMkLst>
        <pc:spChg chg="mod">
          <ac:chgData name="來賓使用者" userId="" providerId="Windows Live" clId="Web-{B76BBFED-E140-4B9D-A54E-FAF089943BCC}" dt="2019-09-26T03:45:58.570" v="49" actId="20577"/>
          <ac:spMkLst>
            <pc:docMk/>
            <pc:sldMk cId="122437955" sldId="640"/>
            <ac:spMk id="5" creationId="{00000000-0000-0000-0000-000000000000}"/>
          </ac:spMkLst>
        </pc:spChg>
      </pc:sldChg>
      <pc:sldChg chg="del">
        <pc:chgData name="來賓使用者" userId="" providerId="Windows Live" clId="Web-{B76BBFED-E140-4B9D-A54E-FAF089943BCC}" dt="2019-09-26T03:44:12.494" v="42"/>
        <pc:sldMkLst>
          <pc:docMk/>
          <pc:sldMk cId="3723741760" sldId="647"/>
        </pc:sldMkLst>
      </pc:sldChg>
      <pc:sldChg chg="addSp delSp modSp new ord addAnim modAnim">
        <pc:chgData name="來賓使用者" userId="" providerId="Windows Live" clId="Web-{B76BBFED-E140-4B9D-A54E-FAF089943BCC}" dt="2019-09-26T03:42:39.506" v="41" actId="1076"/>
        <pc:sldMkLst>
          <pc:docMk/>
          <pc:sldMk cId="89871050" sldId="660"/>
        </pc:sldMkLst>
        <pc:spChg chg="mod">
          <ac:chgData name="來賓使用者" userId="" providerId="Windows Live" clId="Web-{B76BBFED-E140-4B9D-A54E-FAF089943BCC}" dt="2019-09-26T03:40:17.678" v="23" actId="20577"/>
          <ac:spMkLst>
            <pc:docMk/>
            <pc:sldMk cId="89871050" sldId="660"/>
            <ac:spMk id="2" creationId="{35598775-DCBE-4516-B21C-FE109B1753F4}"/>
          </ac:spMkLst>
        </pc:spChg>
        <pc:spChg chg="del">
          <ac:chgData name="來賓使用者" userId="" providerId="Windows Live" clId="Web-{B76BBFED-E140-4B9D-A54E-FAF089943BCC}" dt="2019-09-26T03:40:04.053" v="19"/>
          <ac:spMkLst>
            <pc:docMk/>
            <pc:sldMk cId="89871050" sldId="660"/>
            <ac:spMk id="3" creationId="{7D275590-1618-4297-93E6-ED23318FC8C4}"/>
          </ac:spMkLst>
        </pc:spChg>
        <pc:picChg chg="add mod ord modCrop">
          <ac:chgData name="來賓使用者" userId="" providerId="Windows Live" clId="Web-{B76BBFED-E140-4B9D-A54E-FAF089943BCC}" dt="2019-09-26T03:41:42.178" v="38"/>
          <ac:picMkLst>
            <pc:docMk/>
            <pc:sldMk cId="89871050" sldId="660"/>
            <ac:picMk id="4" creationId="{45F18366-6FCA-44BD-9E69-D12B424183AF}"/>
          </ac:picMkLst>
        </pc:picChg>
        <pc:picChg chg="add mod modCrop">
          <ac:chgData name="來賓使用者" userId="" providerId="Windows Live" clId="Web-{B76BBFED-E140-4B9D-A54E-FAF089943BCC}" dt="2019-09-26T03:42:39.506" v="41" actId="1076"/>
          <ac:picMkLst>
            <pc:docMk/>
            <pc:sldMk cId="89871050" sldId="660"/>
            <ac:picMk id="7" creationId="{C12E58AB-BBD4-49D6-B41A-C08B24EB1420}"/>
          </ac:picMkLst>
        </pc:picChg>
      </pc:sldChg>
      <pc:sldChg chg="new del">
        <pc:chgData name="來賓使用者" userId="" providerId="Windows Live" clId="Web-{B76BBFED-E140-4B9D-A54E-FAF089943BCC}" dt="2019-09-26T03:37:55.630" v="17"/>
        <pc:sldMkLst>
          <pc:docMk/>
          <pc:sldMk cId="2669317216" sldId="660"/>
        </pc:sldMkLst>
      </pc:sldChg>
    </pc:docChg>
  </pc:docChgLst>
  <pc:docChgLst>
    <pc:chgData name="榮傑 邱" userId="57e09584d698944e" providerId="LiveId" clId="{9B9276E4-6013-6544-9187-DC144C0245FC}"/>
    <pc:docChg chg="undo custSel addSld modSld sldOrd">
      <pc:chgData name="榮傑 邱" userId="57e09584d698944e" providerId="LiveId" clId="{9B9276E4-6013-6544-9187-DC144C0245FC}" dt="2019-09-26T01:47:15.203" v="150" actId="1076"/>
      <pc:docMkLst>
        <pc:docMk/>
      </pc:docMkLst>
      <pc:sldChg chg="addSp delSp">
        <pc:chgData name="榮傑 邱" userId="57e09584d698944e" providerId="LiveId" clId="{9B9276E4-6013-6544-9187-DC144C0245FC}" dt="2019-09-26T01:36:57.097" v="14" actId="478"/>
        <pc:sldMkLst>
          <pc:docMk/>
          <pc:sldMk cId="2476772526" sldId="652"/>
        </pc:sldMkLst>
        <pc:spChg chg="del">
          <ac:chgData name="榮傑 邱" userId="57e09584d698944e" providerId="LiveId" clId="{9B9276E4-6013-6544-9187-DC144C0245FC}" dt="2019-09-26T01:36:57.097" v="14" actId="478"/>
          <ac:spMkLst>
            <pc:docMk/>
            <pc:sldMk cId="2476772526" sldId="652"/>
            <ac:spMk id="4" creationId="{9BDD531D-5BEE-49CA-BEA5-498CD4F95D18}"/>
          </ac:spMkLst>
        </pc:spChg>
        <pc:inkChg chg="add del">
          <ac:chgData name="榮傑 邱" userId="57e09584d698944e" providerId="LiveId" clId="{9B9276E4-6013-6544-9187-DC144C0245FC}" dt="2019-09-26T01:36:48.857" v="12"/>
          <ac:inkMkLst>
            <pc:docMk/>
            <pc:sldMk cId="2476772526" sldId="652"/>
            <ac:inkMk id="6" creationId="{20D5D00B-6FAA-8C44-9EE1-943786389737}"/>
          </ac:inkMkLst>
        </pc:inkChg>
        <pc:inkChg chg="add del">
          <ac:chgData name="榮傑 邱" userId="57e09584d698944e" providerId="LiveId" clId="{9B9276E4-6013-6544-9187-DC144C0245FC}" dt="2019-09-26T01:34:46.517" v="8"/>
          <ac:inkMkLst>
            <pc:docMk/>
            <pc:sldMk cId="2476772526" sldId="652"/>
            <ac:inkMk id="6" creationId="{704A9B5F-EE68-BC41-B840-2ED275C66047}"/>
          </ac:inkMkLst>
        </pc:inkChg>
        <pc:inkChg chg="add del">
          <ac:chgData name="榮傑 邱" userId="57e09584d698944e" providerId="LiveId" clId="{9B9276E4-6013-6544-9187-DC144C0245FC}" dt="2019-09-26T01:36:48.859" v="13"/>
          <ac:inkMkLst>
            <pc:docMk/>
            <pc:sldMk cId="2476772526" sldId="652"/>
            <ac:inkMk id="7" creationId="{37B896A9-4100-0645-8EA8-0A426A15C4B0}"/>
          </ac:inkMkLst>
        </pc:inkChg>
        <pc:inkChg chg="add del">
          <ac:chgData name="榮傑 邱" userId="57e09584d698944e" providerId="LiveId" clId="{9B9276E4-6013-6544-9187-DC144C0245FC}" dt="2019-09-26T01:34:45.992" v="7"/>
          <ac:inkMkLst>
            <pc:docMk/>
            <pc:sldMk cId="2476772526" sldId="652"/>
            <ac:inkMk id="7" creationId="{CCF6CC25-88F2-8E4F-9EAE-445C9978BC07}"/>
          </ac:inkMkLst>
        </pc:inkChg>
      </pc:sldChg>
      <pc:sldChg chg="delSp modSp">
        <pc:chgData name="榮傑 邱" userId="57e09584d698944e" providerId="LiveId" clId="{9B9276E4-6013-6544-9187-DC144C0245FC}" dt="2019-09-26T01:38:51.108" v="33" actId="478"/>
        <pc:sldMkLst>
          <pc:docMk/>
          <pc:sldMk cId="66187881" sldId="654"/>
        </pc:sldMkLst>
        <pc:picChg chg="del mod">
          <ac:chgData name="榮傑 邱" userId="57e09584d698944e" providerId="LiveId" clId="{9B9276E4-6013-6544-9187-DC144C0245FC}" dt="2019-09-26T01:38:51.108" v="33" actId="478"/>
          <ac:picMkLst>
            <pc:docMk/>
            <pc:sldMk cId="66187881" sldId="654"/>
            <ac:picMk id="5" creationId="{CAC36C50-E7B3-4F72-987D-173EDAF9A312}"/>
          </ac:picMkLst>
        </pc:picChg>
        <pc:picChg chg="mod">
          <ac:chgData name="榮傑 邱" userId="57e09584d698944e" providerId="LiveId" clId="{9B9276E4-6013-6544-9187-DC144C0245FC}" dt="2019-09-26T01:38:04.021" v="24" actId="1076"/>
          <ac:picMkLst>
            <pc:docMk/>
            <pc:sldMk cId="66187881" sldId="654"/>
            <ac:picMk id="14" creationId="{3ED82D26-A4F8-4678-917F-C65416C238DC}"/>
          </ac:picMkLst>
        </pc:picChg>
      </pc:sldChg>
      <pc:sldChg chg="ord">
        <pc:chgData name="榮傑 邱" userId="57e09584d698944e" providerId="LiveId" clId="{9B9276E4-6013-6544-9187-DC144C0245FC}" dt="2019-09-26T01:34:17.543" v="2" actId="1076"/>
        <pc:sldMkLst>
          <pc:docMk/>
          <pc:sldMk cId="2985103560" sldId="656"/>
        </pc:sldMkLst>
      </pc:sldChg>
      <pc:sldChg chg="addSp delSp modSp mod modClrScheme chgLayout">
        <pc:chgData name="榮傑 邱" userId="57e09584d698944e" providerId="LiveId" clId="{9B9276E4-6013-6544-9187-DC144C0245FC}" dt="2019-09-26T01:47:15.203" v="150" actId="1076"/>
        <pc:sldMkLst>
          <pc:docMk/>
          <pc:sldMk cId="608776897" sldId="657"/>
        </pc:sldMkLst>
        <pc:spChg chg="mod ord">
          <ac:chgData name="榮傑 邱" userId="57e09584d698944e" providerId="LiveId" clId="{9B9276E4-6013-6544-9187-DC144C0245FC}" dt="2019-09-26T01:40:49.037" v="41" actId="700"/>
          <ac:spMkLst>
            <pc:docMk/>
            <pc:sldMk cId="608776897" sldId="657"/>
            <ac:spMk id="4" creationId="{00000000-0000-0000-0000-000000000000}"/>
          </ac:spMkLst>
        </pc:spChg>
        <pc:spChg chg="mod ord">
          <ac:chgData name="榮傑 邱" userId="57e09584d698944e" providerId="LiveId" clId="{9B9276E4-6013-6544-9187-DC144C0245FC}" dt="2019-09-26T01:40:49.037" v="41" actId="700"/>
          <ac:spMkLst>
            <pc:docMk/>
            <pc:sldMk cId="608776897" sldId="657"/>
            <ac:spMk id="5" creationId="{00000000-0000-0000-0000-000000000000}"/>
          </ac:spMkLst>
        </pc:spChg>
        <pc:spChg chg="mod ord">
          <ac:chgData name="榮傑 邱" userId="57e09584d698944e" providerId="LiveId" clId="{9B9276E4-6013-6544-9187-DC144C0245FC}" dt="2019-09-26T01:40:49.037" v="41" actId="700"/>
          <ac:spMkLst>
            <pc:docMk/>
            <pc:sldMk cId="608776897" sldId="657"/>
            <ac:spMk id="6" creationId="{00000000-0000-0000-0000-000000000000}"/>
          </ac:spMkLst>
        </pc:spChg>
        <pc:spChg chg="del mod">
          <ac:chgData name="榮傑 邱" userId="57e09584d698944e" providerId="LiveId" clId="{9B9276E4-6013-6544-9187-DC144C0245FC}" dt="2019-09-26T01:40:49.037" v="41" actId="700"/>
          <ac:spMkLst>
            <pc:docMk/>
            <pc:sldMk cId="608776897" sldId="657"/>
            <ac:spMk id="7" creationId="{00000000-0000-0000-0000-000000000000}"/>
          </ac:spMkLst>
        </pc:spChg>
        <pc:spChg chg="mod">
          <ac:chgData name="榮傑 邱" userId="57e09584d698944e" providerId="LiveId" clId="{9B9276E4-6013-6544-9187-DC144C0245FC}" dt="2019-09-26T01:47:15.203" v="150" actId="1076"/>
          <ac:spMkLst>
            <pc:docMk/>
            <pc:sldMk cId="608776897" sldId="657"/>
            <ac:spMk id="9" creationId="{00000000-0000-0000-0000-000000000000}"/>
          </ac:spMkLst>
        </pc:spChg>
        <pc:spChg chg="del mod topLvl">
          <ac:chgData name="榮傑 邱" userId="57e09584d698944e" providerId="LiveId" clId="{9B9276E4-6013-6544-9187-DC144C0245FC}" dt="2019-09-26T01:39:38.942" v="39" actId="478"/>
          <ac:spMkLst>
            <pc:docMk/>
            <pc:sldMk cId="608776897" sldId="657"/>
            <ac:spMk id="11" creationId="{00000000-0000-0000-0000-000000000000}"/>
          </ac:spMkLst>
        </pc:spChg>
        <pc:spChg chg="topLvl">
          <ac:chgData name="榮傑 邱" userId="57e09584d698944e" providerId="LiveId" clId="{9B9276E4-6013-6544-9187-DC144C0245FC}" dt="2019-09-26T01:39:38.942" v="39" actId="478"/>
          <ac:spMkLst>
            <pc:docMk/>
            <pc:sldMk cId="608776897" sldId="657"/>
            <ac:spMk id="12" creationId="{00000000-0000-0000-0000-000000000000}"/>
          </ac:spMkLst>
        </pc:spChg>
        <pc:spChg chg="add del mod">
          <ac:chgData name="榮傑 邱" userId="57e09584d698944e" providerId="LiveId" clId="{9B9276E4-6013-6544-9187-DC144C0245FC}" dt="2019-09-26T01:46:46.754" v="146" actId="478"/>
          <ac:spMkLst>
            <pc:docMk/>
            <pc:sldMk cId="608776897" sldId="657"/>
            <ac:spMk id="23" creationId="{4DE73CA2-67C4-F84B-B6B1-B0DE2674DDFA}"/>
          </ac:spMkLst>
        </pc:spChg>
        <pc:grpChg chg="add del mod">
          <ac:chgData name="榮傑 邱" userId="57e09584d698944e" providerId="LiveId" clId="{9B9276E4-6013-6544-9187-DC144C0245FC}" dt="2019-09-26T01:39:38.942" v="39" actId="478"/>
          <ac:grpSpMkLst>
            <pc:docMk/>
            <pc:sldMk cId="608776897" sldId="657"/>
            <ac:grpSpMk id="3" creationId="{00000000-0000-0000-0000-000000000000}"/>
          </ac:grpSpMkLst>
        </pc:grpChg>
        <pc:inkChg chg="add del">
          <ac:chgData name="榮傑 邱" userId="57e09584d698944e" providerId="LiveId" clId="{9B9276E4-6013-6544-9187-DC144C0245FC}" dt="2019-09-26T01:40:55.880" v="45"/>
          <ac:inkMkLst>
            <pc:docMk/>
            <pc:sldMk cId="608776897" sldId="657"/>
            <ac:inkMk id="13" creationId="{9784B94A-9755-004D-A64B-C2237E882094}"/>
          </ac:inkMkLst>
        </pc:inkChg>
        <pc:inkChg chg="add del">
          <ac:chgData name="榮傑 邱" userId="57e09584d698944e" providerId="LiveId" clId="{9B9276E4-6013-6544-9187-DC144C0245FC}" dt="2019-09-26T01:40:55.880" v="45"/>
          <ac:inkMkLst>
            <pc:docMk/>
            <pc:sldMk cId="608776897" sldId="657"/>
            <ac:inkMk id="14" creationId="{4B04BB7E-251A-7542-9382-0B55693743F9}"/>
          </ac:inkMkLst>
        </pc:inkChg>
        <pc:inkChg chg="add del mod reco modStrokes">
          <ac:chgData name="榮傑 邱" userId="57e09584d698944e" providerId="LiveId" clId="{9B9276E4-6013-6544-9187-DC144C0245FC}" dt="2019-09-26T01:40:58.106" v="47"/>
          <ac:inkMkLst>
            <pc:docMk/>
            <pc:sldMk cId="608776897" sldId="657"/>
            <ac:inkMk id="15" creationId="{349AE532-F69F-D84B-8A99-6B6206496C3E}"/>
          </ac:inkMkLst>
        </pc:inkChg>
        <pc:inkChg chg="add del">
          <ac:chgData name="榮傑 邱" userId="57e09584d698944e" providerId="LiveId" clId="{9B9276E4-6013-6544-9187-DC144C0245FC}" dt="2019-09-26T01:41:09.910" v="51"/>
          <ac:inkMkLst>
            <pc:docMk/>
            <pc:sldMk cId="608776897" sldId="657"/>
            <ac:inkMk id="17" creationId="{577F79ED-F6EF-D94C-B2B5-16EB450AB6B7}"/>
          </ac:inkMkLst>
        </pc:inkChg>
        <pc:inkChg chg="add del">
          <ac:chgData name="榮傑 邱" userId="57e09584d698944e" providerId="LiveId" clId="{9B9276E4-6013-6544-9187-DC144C0245FC}" dt="2019-09-26T01:41:09.910" v="51"/>
          <ac:inkMkLst>
            <pc:docMk/>
            <pc:sldMk cId="608776897" sldId="657"/>
            <ac:inkMk id="18" creationId="{458E9AAF-5338-2445-98B2-DA3D4DAF40D2}"/>
          </ac:inkMkLst>
        </pc:inkChg>
        <pc:inkChg chg="add del mod reco modStrokes">
          <ac:chgData name="榮傑 邱" userId="57e09584d698944e" providerId="LiveId" clId="{9B9276E4-6013-6544-9187-DC144C0245FC}" dt="2019-09-26T01:41:11.883" v="53"/>
          <ac:inkMkLst>
            <pc:docMk/>
            <pc:sldMk cId="608776897" sldId="657"/>
            <ac:inkMk id="21" creationId="{DDC21A32-9B1C-A34E-B67A-5E13EE484BA0}"/>
          </ac:inkMkLst>
        </pc:inkChg>
        <pc:inkChg chg="add del">
          <ac:chgData name="榮傑 邱" userId="57e09584d698944e" providerId="LiveId" clId="{9B9276E4-6013-6544-9187-DC144C0245FC}" dt="2019-09-26T01:46:20.486" v="137"/>
          <ac:inkMkLst>
            <pc:docMk/>
            <pc:sldMk cId="608776897" sldId="657"/>
            <ac:inkMk id="24" creationId="{7151D0C4-4070-E443-8BC4-24BD98B674B0}"/>
          </ac:inkMkLst>
        </pc:inkChg>
      </pc:sldChg>
      <pc:sldChg chg="addSp delSp modSp add">
        <pc:chgData name="榮傑 邱" userId="57e09584d698944e" providerId="LiveId" clId="{9B9276E4-6013-6544-9187-DC144C0245FC}" dt="2019-09-26T01:38:44.890" v="32" actId="1076"/>
        <pc:sldMkLst>
          <pc:docMk/>
          <pc:sldMk cId="2855464409" sldId="659"/>
        </pc:sldMkLst>
        <pc:spChg chg="add del mod">
          <ac:chgData name="榮傑 邱" userId="57e09584d698944e" providerId="LiveId" clId="{9B9276E4-6013-6544-9187-DC144C0245FC}" dt="2019-09-26T01:38:37.694" v="29" actId="22"/>
          <ac:spMkLst>
            <pc:docMk/>
            <pc:sldMk cId="2855464409" sldId="659"/>
            <ac:spMk id="6" creationId="{D104E5FF-63E1-EC4A-AAFF-AD3A4D076968}"/>
          </ac:spMkLst>
        </pc:spChg>
        <pc:picChg chg="del">
          <ac:chgData name="榮傑 邱" userId="57e09584d698944e" providerId="LiveId" clId="{9B9276E4-6013-6544-9187-DC144C0245FC}" dt="2019-09-26T01:38:35.169" v="28" actId="21"/>
          <ac:picMkLst>
            <pc:docMk/>
            <pc:sldMk cId="2855464409" sldId="659"/>
            <ac:picMk id="5" creationId="{CAC36C50-E7B3-4F72-987D-173EDAF9A312}"/>
          </ac:picMkLst>
        </pc:picChg>
        <pc:picChg chg="add mod">
          <ac:chgData name="榮傑 邱" userId="57e09584d698944e" providerId="LiveId" clId="{9B9276E4-6013-6544-9187-DC144C0245FC}" dt="2019-09-26T01:38:44.890" v="32" actId="1076"/>
          <ac:picMkLst>
            <pc:docMk/>
            <pc:sldMk cId="2855464409" sldId="659"/>
            <ac:picMk id="7" creationId="{463942C5-A689-7A45-A9AB-EDFA746F64E6}"/>
          </ac:picMkLst>
        </pc:picChg>
        <pc:picChg chg="del">
          <ac:chgData name="榮傑 邱" userId="57e09584d698944e" providerId="LiveId" clId="{9B9276E4-6013-6544-9187-DC144C0245FC}" dt="2019-09-26T01:38:22.146" v="26" actId="478"/>
          <ac:picMkLst>
            <pc:docMk/>
            <pc:sldMk cId="2855464409" sldId="659"/>
            <ac:picMk id="14" creationId="{3ED82D26-A4F8-4678-917F-C65416C238DC}"/>
          </ac:picMkLst>
        </pc:picChg>
      </pc:sldChg>
    </pc:docChg>
  </pc:docChgLst>
  <pc:docChgLst>
    <pc:chgData name="WENCHENG CHANG" userId="4bfbbc34d0f17fc8" providerId="Windows Live" clId="Web-{9A6C5E10-1C1B-4DB5-AE1B-2E031035BA2C}"/>
    <pc:docChg chg="modSld">
      <pc:chgData name="WENCHENG CHANG" userId="4bfbbc34d0f17fc8" providerId="Windows Live" clId="Web-{9A6C5E10-1C1B-4DB5-AE1B-2E031035BA2C}" dt="2019-09-27T00:10:38.573" v="39" actId="20577"/>
      <pc:docMkLst>
        <pc:docMk/>
      </pc:docMkLst>
      <pc:sldChg chg="modSp">
        <pc:chgData name="WENCHENG CHANG" userId="4bfbbc34d0f17fc8" providerId="Windows Live" clId="Web-{9A6C5E10-1C1B-4DB5-AE1B-2E031035BA2C}" dt="2019-09-27T00:07:18.760" v="13" actId="20577"/>
        <pc:sldMkLst>
          <pc:docMk/>
          <pc:sldMk cId="0" sldId="435"/>
        </pc:sldMkLst>
        <pc:spChg chg="mod">
          <ac:chgData name="WENCHENG CHANG" userId="4bfbbc34d0f17fc8" providerId="Windows Live" clId="Web-{9A6C5E10-1C1B-4DB5-AE1B-2E031035BA2C}" dt="2019-09-27T00:07:18.760" v="13" actId="20577"/>
          <ac:spMkLst>
            <pc:docMk/>
            <pc:sldMk cId="0" sldId="435"/>
            <ac:spMk id="2" creationId="{00000000-0000-0000-0000-000000000000}"/>
          </ac:spMkLst>
        </pc:spChg>
      </pc:sldChg>
      <pc:sldChg chg="modSp">
        <pc:chgData name="WENCHENG CHANG" userId="4bfbbc34d0f17fc8" providerId="Windows Live" clId="Web-{9A6C5E10-1C1B-4DB5-AE1B-2E031035BA2C}" dt="2019-09-27T00:06:54.619" v="3" actId="20577"/>
        <pc:sldMkLst>
          <pc:docMk/>
          <pc:sldMk cId="0" sldId="554"/>
        </pc:sldMkLst>
        <pc:spChg chg="mod">
          <ac:chgData name="WENCHENG CHANG" userId="4bfbbc34d0f17fc8" providerId="Windows Live" clId="Web-{9A6C5E10-1C1B-4DB5-AE1B-2E031035BA2C}" dt="2019-09-27T00:06:54.619" v="3" actId="20577"/>
          <ac:spMkLst>
            <pc:docMk/>
            <pc:sldMk cId="0" sldId="554"/>
            <ac:spMk id="4" creationId="{00000000-0000-0000-0000-000000000000}"/>
          </ac:spMkLst>
        </pc:spChg>
      </pc:sldChg>
      <pc:sldChg chg="modSp">
        <pc:chgData name="WENCHENG CHANG" userId="4bfbbc34d0f17fc8" providerId="Windows Live" clId="Web-{9A6C5E10-1C1B-4DB5-AE1B-2E031035BA2C}" dt="2019-09-27T00:10:38.573" v="38" actId="20577"/>
        <pc:sldMkLst>
          <pc:docMk/>
          <pc:sldMk cId="0" sldId="646"/>
        </pc:sldMkLst>
        <pc:spChg chg="mod">
          <ac:chgData name="WENCHENG CHANG" userId="4bfbbc34d0f17fc8" providerId="Windows Live" clId="Web-{9A6C5E10-1C1B-4DB5-AE1B-2E031035BA2C}" dt="2019-09-27T00:10:38.573" v="38" actId="20577"/>
          <ac:spMkLst>
            <pc:docMk/>
            <pc:sldMk cId="0" sldId="646"/>
            <ac:spMk id="5" creationId="{00000000-0000-0000-0000-000000000000}"/>
          </ac:spMkLst>
        </pc:spChg>
      </pc:sldChg>
    </pc:docChg>
  </pc:docChgLst>
  <pc:docChgLst>
    <pc:chgData name="榮傑 邱" userId="57e09584d698944e" providerId="LiveId" clId="{8ABA541C-73E3-4003-94CC-30ACB1729485}"/>
    <pc:docChg chg="undo custSel addSld delSld modSld">
      <pc:chgData name="榮傑 邱" userId="57e09584d698944e" providerId="LiveId" clId="{8ABA541C-73E3-4003-94CC-30ACB1729485}" dt="2019-09-27T05:18:04.166" v="1065"/>
      <pc:docMkLst>
        <pc:docMk/>
      </pc:docMkLst>
      <pc:sldChg chg="modSp">
        <pc:chgData name="榮傑 邱" userId="57e09584d698944e" providerId="LiveId" clId="{8ABA541C-73E3-4003-94CC-30ACB1729485}" dt="2019-09-26T03:46:36.843" v="5" actId="27636"/>
        <pc:sldMkLst>
          <pc:docMk/>
          <pc:sldMk cId="0" sldId="263"/>
        </pc:sldMkLst>
        <pc:spChg chg="mod">
          <ac:chgData name="榮傑 邱" userId="57e09584d698944e" providerId="LiveId" clId="{8ABA541C-73E3-4003-94CC-30ACB1729485}" dt="2019-09-26T03:46:36.843" v="5" actId="27636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榮傑 邱" userId="57e09584d698944e" providerId="LiveId" clId="{8ABA541C-73E3-4003-94CC-30ACB1729485}" dt="2019-09-26T07:42:03.010" v="807" actId="27636"/>
        <pc:sldMkLst>
          <pc:docMk/>
          <pc:sldMk cId="0" sldId="319"/>
        </pc:sldMkLst>
        <pc:spChg chg="mod">
          <ac:chgData name="榮傑 邱" userId="57e09584d698944e" providerId="LiveId" clId="{8ABA541C-73E3-4003-94CC-30ACB1729485}" dt="2019-09-26T07:42:03.010" v="807" actId="27636"/>
          <ac:spMkLst>
            <pc:docMk/>
            <pc:sldMk cId="0" sldId="319"/>
            <ac:spMk id="2" creationId="{00000000-0000-0000-0000-000000000000}"/>
          </ac:spMkLst>
        </pc:spChg>
      </pc:sldChg>
      <pc:sldChg chg="add">
        <pc:chgData name="榮傑 邱" userId="57e09584d698944e" providerId="LiveId" clId="{8ABA541C-73E3-4003-94CC-30ACB1729485}" dt="2019-09-26T07:42:13.119" v="809"/>
        <pc:sldMkLst>
          <pc:docMk/>
          <pc:sldMk cId="0" sldId="328"/>
        </pc:sldMkLst>
      </pc:sldChg>
      <pc:sldChg chg="modSp del">
        <pc:chgData name="榮傑 邱" userId="57e09584d698944e" providerId="LiveId" clId="{8ABA541C-73E3-4003-94CC-30ACB1729485}" dt="2019-09-26T07:42:04.396" v="808" actId="2696"/>
        <pc:sldMkLst>
          <pc:docMk/>
          <pc:sldMk cId="0" sldId="440"/>
        </pc:sldMkLst>
        <pc:picChg chg="mod">
          <ac:chgData name="榮傑 邱" userId="57e09584d698944e" providerId="LiveId" clId="{8ABA541C-73E3-4003-94CC-30ACB1729485}" dt="2019-09-26T05:56:38.514" v="769" actId="1076"/>
          <ac:picMkLst>
            <pc:docMk/>
            <pc:sldMk cId="0" sldId="440"/>
            <ac:picMk id="3" creationId="{EF778096-EB73-4698-B575-37AACB7C868E}"/>
          </ac:picMkLst>
        </pc:picChg>
      </pc:sldChg>
      <pc:sldChg chg="del">
        <pc:chgData name="榮傑 邱" userId="57e09584d698944e" providerId="LiveId" clId="{8ABA541C-73E3-4003-94CC-30ACB1729485}" dt="2019-09-26T07:43:15.163" v="812" actId="2696"/>
        <pc:sldMkLst>
          <pc:docMk/>
          <pc:sldMk cId="21121622" sldId="617"/>
        </pc:sldMkLst>
      </pc:sldChg>
      <pc:sldChg chg="del">
        <pc:chgData name="榮傑 邱" userId="57e09584d698944e" providerId="LiveId" clId="{8ABA541C-73E3-4003-94CC-30ACB1729485}" dt="2019-09-26T07:44:28.811" v="815" actId="2696"/>
        <pc:sldMkLst>
          <pc:docMk/>
          <pc:sldMk cId="1273000030" sldId="618"/>
        </pc:sldMkLst>
      </pc:sldChg>
      <pc:sldChg chg="del">
        <pc:chgData name="榮傑 邱" userId="57e09584d698944e" providerId="LiveId" clId="{8ABA541C-73E3-4003-94CC-30ACB1729485}" dt="2019-09-26T07:44:28.887" v="816" actId="2696"/>
        <pc:sldMkLst>
          <pc:docMk/>
          <pc:sldMk cId="1164858728" sldId="619"/>
        </pc:sldMkLst>
      </pc:sldChg>
      <pc:sldChg chg="del">
        <pc:chgData name="榮傑 邱" userId="57e09584d698944e" providerId="LiveId" clId="{8ABA541C-73E3-4003-94CC-30ACB1729485}" dt="2019-09-26T07:44:28.899" v="817" actId="2696"/>
        <pc:sldMkLst>
          <pc:docMk/>
          <pc:sldMk cId="2903649577" sldId="620"/>
        </pc:sldMkLst>
      </pc:sldChg>
      <pc:sldChg chg="del">
        <pc:chgData name="榮傑 邱" userId="57e09584d698944e" providerId="LiveId" clId="{8ABA541C-73E3-4003-94CC-30ACB1729485}" dt="2019-09-26T07:44:28.921" v="818" actId="2696"/>
        <pc:sldMkLst>
          <pc:docMk/>
          <pc:sldMk cId="3332620841" sldId="621"/>
        </pc:sldMkLst>
      </pc:sldChg>
      <pc:sldChg chg="del">
        <pc:chgData name="榮傑 邱" userId="57e09584d698944e" providerId="LiveId" clId="{8ABA541C-73E3-4003-94CC-30ACB1729485}" dt="2019-09-26T07:44:28.943" v="819" actId="2696"/>
        <pc:sldMkLst>
          <pc:docMk/>
          <pc:sldMk cId="1501125590" sldId="622"/>
        </pc:sldMkLst>
      </pc:sldChg>
      <pc:sldChg chg="del">
        <pc:chgData name="榮傑 邱" userId="57e09584d698944e" providerId="LiveId" clId="{8ABA541C-73E3-4003-94CC-30ACB1729485}" dt="2019-09-26T07:44:29.023" v="820" actId="2696"/>
        <pc:sldMkLst>
          <pc:docMk/>
          <pc:sldMk cId="3870179986" sldId="623"/>
        </pc:sldMkLst>
      </pc:sldChg>
      <pc:sldChg chg="del">
        <pc:chgData name="榮傑 邱" userId="57e09584d698944e" providerId="LiveId" clId="{8ABA541C-73E3-4003-94CC-30ACB1729485}" dt="2019-09-26T07:44:29.040" v="821" actId="2696"/>
        <pc:sldMkLst>
          <pc:docMk/>
          <pc:sldMk cId="4226962686" sldId="624"/>
        </pc:sldMkLst>
      </pc:sldChg>
      <pc:sldChg chg="del">
        <pc:chgData name="榮傑 邱" userId="57e09584d698944e" providerId="LiveId" clId="{8ABA541C-73E3-4003-94CC-30ACB1729485}" dt="2019-09-26T07:44:29.057" v="822" actId="2696"/>
        <pc:sldMkLst>
          <pc:docMk/>
          <pc:sldMk cId="1643754634" sldId="625"/>
        </pc:sldMkLst>
      </pc:sldChg>
      <pc:sldChg chg="del">
        <pc:chgData name="榮傑 邱" userId="57e09584d698944e" providerId="LiveId" clId="{8ABA541C-73E3-4003-94CC-30ACB1729485}" dt="2019-09-26T07:44:29.076" v="823" actId="2696"/>
        <pc:sldMkLst>
          <pc:docMk/>
          <pc:sldMk cId="1617959952" sldId="626"/>
        </pc:sldMkLst>
      </pc:sldChg>
      <pc:sldChg chg="del">
        <pc:chgData name="榮傑 邱" userId="57e09584d698944e" providerId="LiveId" clId="{8ABA541C-73E3-4003-94CC-30ACB1729485}" dt="2019-09-26T07:44:29.093" v="824" actId="2696"/>
        <pc:sldMkLst>
          <pc:docMk/>
          <pc:sldMk cId="3156553524" sldId="627"/>
        </pc:sldMkLst>
      </pc:sldChg>
      <pc:sldChg chg="del">
        <pc:chgData name="榮傑 邱" userId="57e09584d698944e" providerId="LiveId" clId="{8ABA541C-73E3-4003-94CC-30ACB1729485}" dt="2019-09-26T07:44:29.105" v="825" actId="2696"/>
        <pc:sldMkLst>
          <pc:docMk/>
          <pc:sldMk cId="693815927" sldId="628"/>
        </pc:sldMkLst>
      </pc:sldChg>
      <pc:sldChg chg="modSp">
        <pc:chgData name="榮傑 邱" userId="57e09584d698944e" providerId="LiveId" clId="{8ABA541C-73E3-4003-94CC-30ACB1729485}" dt="2019-09-26T07:46:04.549" v="826" actId="1035"/>
        <pc:sldMkLst>
          <pc:docMk/>
          <pc:sldMk cId="0" sldId="646"/>
        </pc:sldMkLst>
        <pc:spChg chg="mod">
          <ac:chgData name="榮傑 邱" userId="57e09584d698944e" providerId="LiveId" clId="{8ABA541C-73E3-4003-94CC-30ACB1729485}" dt="2019-09-26T07:46:04.549" v="826" actId="1035"/>
          <ac:spMkLst>
            <pc:docMk/>
            <pc:sldMk cId="0" sldId="646"/>
            <ac:spMk id="5" creationId="{00000000-0000-0000-0000-000000000000}"/>
          </ac:spMkLst>
        </pc:spChg>
      </pc:sldChg>
      <pc:sldChg chg="modSp modAnim">
        <pc:chgData name="榮傑 邱" userId="57e09584d698944e" providerId="LiveId" clId="{8ABA541C-73E3-4003-94CC-30ACB1729485}" dt="2019-09-27T05:18:04.166" v="1065"/>
        <pc:sldMkLst>
          <pc:docMk/>
          <pc:sldMk cId="3864177090" sldId="649"/>
        </pc:sldMkLst>
        <pc:spChg chg="mod">
          <ac:chgData name="榮傑 邱" userId="57e09584d698944e" providerId="LiveId" clId="{8ABA541C-73E3-4003-94CC-30ACB1729485}" dt="2019-09-27T05:12:04.813" v="877" actId="123"/>
          <ac:spMkLst>
            <pc:docMk/>
            <pc:sldMk cId="3864177090" sldId="649"/>
            <ac:spMk id="12" creationId="{998312A1-2811-4424-8F9E-AC7361128396}"/>
          </ac:spMkLst>
        </pc:spChg>
        <pc:spChg chg="mod">
          <ac:chgData name="榮傑 邱" userId="57e09584d698944e" providerId="LiveId" clId="{8ABA541C-73E3-4003-94CC-30ACB1729485}" dt="2019-09-27T05:12:08.086" v="878" actId="123"/>
          <ac:spMkLst>
            <pc:docMk/>
            <pc:sldMk cId="3864177090" sldId="649"/>
            <ac:spMk id="13" creationId="{FDB5642D-1AFB-4156-8242-50B716305A13}"/>
          </ac:spMkLst>
        </pc:spChg>
      </pc:sldChg>
      <pc:sldChg chg="addSp modSp modAnim">
        <pc:chgData name="榮傑 邱" userId="57e09584d698944e" providerId="LiveId" clId="{8ABA541C-73E3-4003-94CC-30ACB1729485}" dt="2019-09-27T05:17:11.116" v="1050"/>
        <pc:sldMkLst>
          <pc:docMk/>
          <pc:sldMk cId="915285306" sldId="651"/>
        </pc:sldMkLst>
        <pc:spChg chg="mod">
          <ac:chgData name="榮傑 邱" userId="57e09584d698944e" providerId="LiveId" clId="{8ABA541C-73E3-4003-94CC-30ACB1729485}" dt="2019-09-26T03:57:03.576" v="338" actId="14100"/>
          <ac:spMkLst>
            <pc:docMk/>
            <pc:sldMk cId="915285306" sldId="651"/>
            <ac:spMk id="2" creationId="{5240209A-4EFF-4F74-9AAE-9CAC5A6D50B6}"/>
          </ac:spMkLst>
        </pc:spChg>
        <pc:spChg chg="mod">
          <ac:chgData name="榮傑 邱" userId="57e09584d698944e" providerId="LiveId" clId="{8ABA541C-73E3-4003-94CC-30ACB1729485}" dt="2019-09-26T03:57:04.348" v="339" actId="1076"/>
          <ac:spMkLst>
            <pc:docMk/>
            <pc:sldMk cId="915285306" sldId="651"/>
            <ac:spMk id="28" creationId="{0A727C36-E7BA-4860-9447-B6E9308EAFF9}"/>
          </ac:spMkLst>
        </pc:spChg>
        <pc:spChg chg="mod">
          <ac:chgData name="榮傑 邱" userId="57e09584d698944e" providerId="LiveId" clId="{8ABA541C-73E3-4003-94CC-30ACB1729485}" dt="2019-09-26T03:57:04.348" v="339" actId="1076"/>
          <ac:spMkLst>
            <pc:docMk/>
            <pc:sldMk cId="915285306" sldId="651"/>
            <ac:spMk id="32" creationId="{380F401F-A838-4A93-B43D-F6DF17589173}"/>
          </ac:spMkLst>
        </pc:spChg>
        <pc:spChg chg="add mod">
          <ac:chgData name="榮傑 邱" userId="57e09584d698944e" providerId="LiveId" clId="{8ABA541C-73E3-4003-94CC-30ACB1729485}" dt="2019-09-27T05:17:05.525" v="1049" actId="6549"/>
          <ac:spMkLst>
            <pc:docMk/>
            <pc:sldMk cId="915285306" sldId="651"/>
            <ac:spMk id="50" creationId="{4AEAA2A5-FE45-429D-98E5-384D2802A58D}"/>
          </ac:spMkLst>
        </pc:spChg>
        <pc:spChg chg="mod">
          <ac:chgData name="榮傑 邱" userId="57e09584d698944e" providerId="LiveId" clId="{8ABA541C-73E3-4003-94CC-30ACB1729485}" dt="2019-09-26T03:57:04.348" v="339" actId="1076"/>
          <ac:spMkLst>
            <pc:docMk/>
            <pc:sldMk cId="915285306" sldId="651"/>
            <ac:spMk id="124" creationId="{ED6498F3-45EB-40DF-9598-538BDF58CA66}"/>
          </ac:spMkLst>
        </pc:spChg>
        <pc:spChg chg="mod">
          <ac:chgData name="榮傑 邱" userId="57e09584d698944e" providerId="LiveId" clId="{8ABA541C-73E3-4003-94CC-30ACB1729485}" dt="2019-09-26T03:57:04.348" v="339" actId="1076"/>
          <ac:spMkLst>
            <pc:docMk/>
            <pc:sldMk cId="915285306" sldId="651"/>
            <ac:spMk id="158" creationId="{64ADB032-DE89-484D-865E-92E4F9D708A8}"/>
          </ac:spMkLst>
        </pc:spChg>
        <pc:spChg chg="mod">
          <ac:chgData name="榮傑 邱" userId="57e09584d698944e" providerId="LiveId" clId="{8ABA541C-73E3-4003-94CC-30ACB1729485}" dt="2019-09-26T03:57:04.348" v="339" actId="1076"/>
          <ac:spMkLst>
            <pc:docMk/>
            <pc:sldMk cId="915285306" sldId="651"/>
            <ac:spMk id="163" creationId="{EA418A0C-8E3E-4388-B89E-C490965EDE89}"/>
          </ac:spMkLst>
        </pc:s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6" creationId="{ACEA2A79-B849-4BC7-893F-50DEB0D6E53C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26" creationId="{0F6128F9-CDDC-4BF7-A1E6-E4223D3C23BE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0" creationId="{E4A88012-FA0D-4B8C-958A-C9B0CDAB7977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1" creationId="{72208263-6BF1-4CCF-9DFF-E5871AEE0142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3" creationId="{51721579-92FC-4504-B8C2-B7FC61E43FEC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4" creationId="{BAE85E5A-56C1-4855-95DA-420F15991F6F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5" creationId="{57A335CC-D5E9-472E-8A80-E1B838B781CD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6" creationId="{CFE67BFB-2DD7-42A6-93CB-15BAD6DFB866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7" creationId="{D0914652-9C7C-4F35-B1B0-356F4BF92BD2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8" creationId="{392D8BA1-547C-4968-930D-2D09E63305C9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39" creationId="{E99ED1A1-7382-4A2B-B36D-10076817E8CB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47" creationId="{9A055172-ADBB-4DC6-B1D9-E68E870586E6}"/>
          </ac:grpSpMkLst>
        </pc:grpChg>
        <pc:grpChg chg="mod">
          <ac:chgData name="榮傑 邱" userId="57e09584d698944e" providerId="LiveId" clId="{8ABA541C-73E3-4003-94CC-30ACB1729485}" dt="2019-09-26T03:57:04.348" v="339" actId="1076"/>
          <ac:grpSpMkLst>
            <pc:docMk/>
            <pc:sldMk cId="915285306" sldId="651"/>
            <ac:grpSpMk id="49" creationId="{A1B8F1AA-B23E-4A82-BFE4-41F31E8EC090}"/>
          </ac:grpSpMkLst>
        </pc:grp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4" creationId="{0E71684B-7EB4-4647-8427-385C6BF5653F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5" creationId="{BD8BA182-9A49-47DA-AB94-79AF4175BF6F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0" creationId="{56E942C9-1547-40E8-B22D-3399B50145FF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1" creationId="{3ACE876F-1FE6-485F-BA07-5C119BFB9CE7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2" creationId="{CDF0D900-CCA0-4471-9156-667CD2CB64F1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3" creationId="{42F9250E-5B5C-4809-B0BC-555354FF076E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4" creationId="{EAB4FD42-A6CA-42F3-8C82-F9BD84142835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5" creationId="{4E92F6CD-F06F-4175-92A2-8FA339FC8864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29" creationId="{FE82668E-CE78-45AD-ACB0-FF7C6256B436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44" creationId="{CEB13955-3930-4915-90A0-8F8CBCCFB05E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45" creationId="{71F03EB4-6F10-4F89-8A3B-DC1D1A2982B2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46" creationId="{FBCD542E-F516-44C4-B2D6-B4750ECBCDE9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48" creationId="{63A4E5D0-21B1-4217-AB82-1E74AFF13213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96" creationId="{FA221B3B-03BD-4FE6-AF4E-676E1E8E19A3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23" creationId="{5A9BAAAD-BEDE-4330-84AE-D99E2BCD6278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33" creationId="{AF2B1A11-8E90-4183-A6B8-CD60662F170B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52" creationId="{9CA4665E-6438-4BDA-A8FA-147F0772511F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53" creationId="{15213B3C-98FB-4CBC-AA81-433FCD6EE1B5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54" creationId="{52507E6E-2C8D-4CEE-9F14-346142B22B8D}"/>
          </ac:cxnSpMkLst>
        </pc:cxnChg>
        <pc:cxnChg chg="mod">
          <ac:chgData name="榮傑 邱" userId="57e09584d698944e" providerId="LiveId" clId="{8ABA541C-73E3-4003-94CC-30ACB1729485}" dt="2019-09-26T03:57:04.348" v="339" actId="1076"/>
          <ac:cxnSpMkLst>
            <pc:docMk/>
            <pc:sldMk cId="915285306" sldId="651"/>
            <ac:cxnSpMk id="155" creationId="{A906E684-803A-4C04-B07D-CFC8CFF1B9F1}"/>
          </ac:cxnSpMkLst>
        </pc:cxnChg>
      </pc:sldChg>
      <pc:sldChg chg="addSp delSp modSp modAnim">
        <pc:chgData name="榮傑 邱" userId="57e09584d698944e" providerId="LiveId" clId="{8ABA541C-73E3-4003-94CC-30ACB1729485}" dt="2019-09-27T05:17:32.401" v="1055"/>
        <pc:sldMkLst>
          <pc:docMk/>
          <pc:sldMk cId="2476772526" sldId="652"/>
        </pc:sldMkLst>
        <pc:spChg chg="mod">
          <ac:chgData name="榮傑 邱" userId="57e09584d698944e" providerId="LiveId" clId="{8ABA541C-73E3-4003-94CC-30ACB1729485}" dt="2019-09-26T03:57:50.721" v="348" actId="27636"/>
          <ac:spMkLst>
            <pc:docMk/>
            <pc:sldMk cId="2476772526" sldId="652"/>
            <ac:spMk id="2" creationId="{CA6AB751-6D96-47CB-A6E4-B64B54FD1DB8}"/>
          </ac:spMkLst>
        </pc:spChg>
        <pc:spChg chg="del">
          <ac:chgData name="榮傑 邱" userId="57e09584d698944e" providerId="LiveId" clId="{8ABA541C-73E3-4003-94CC-30ACB1729485}" dt="2019-09-26T03:57:16.498" v="340" actId="478"/>
          <ac:spMkLst>
            <pc:docMk/>
            <pc:sldMk cId="2476772526" sldId="652"/>
            <ac:spMk id="23" creationId="{BA5BBAF0-D514-410E-BB43-05E520589295}"/>
          </ac:spMkLst>
        </pc:spChg>
        <pc:spChg chg="del mod">
          <ac:chgData name="榮傑 邱" userId="57e09584d698944e" providerId="LiveId" clId="{8ABA541C-73E3-4003-94CC-30ACB1729485}" dt="2019-09-26T05:04:25.294" v="366" actId="478"/>
          <ac:spMkLst>
            <pc:docMk/>
            <pc:sldMk cId="2476772526" sldId="652"/>
            <ac:spMk id="25" creationId="{D0A0C8B5-D5B4-467C-AF52-FD0116434011}"/>
          </ac:spMkLst>
        </pc:spChg>
        <pc:spChg chg="del mod">
          <ac:chgData name="榮傑 邱" userId="57e09584d698944e" providerId="LiveId" clId="{8ABA541C-73E3-4003-94CC-30ACB1729485}" dt="2019-09-26T05:04:28.370" v="369" actId="478"/>
          <ac:spMkLst>
            <pc:docMk/>
            <pc:sldMk cId="2476772526" sldId="652"/>
            <ac:spMk id="32" creationId="{2348905A-55FA-483A-A462-98B6E87B820E}"/>
          </ac:spMkLst>
        </pc:spChg>
        <pc:spChg chg="mod">
          <ac:chgData name="榮傑 邱" userId="57e09584d698944e" providerId="LiveId" clId="{8ABA541C-73E3-4003-94CC-30ACB1729485}" dt="2019-09-26T05:05:04.998" v="379" actId="1076"/>
          <ac:spMkLst>
            <pc:docMk/>
            <pc:sldMk cId="2476772526" sldId="652"/>
            <ac:spMk id="33" creationId="{A4DE69FF-6938-4D93-997B-D668DA76D59A}"/>
          </ac:spMkLst>
        </pc:spChg>
        <pc:grpChg chg="del">
          <ac:chgData name="榮傑 邱" userId="57e09584d698944e" providerId="LiveId" clId="{8ABA541C-73E3-4003-94CC-30ACB1729485}" dt="2019-09-26T03:57:17.986" v="342" actId="478"/>
          <ac:grpSpMkLst>
            <pc:docMk/>
            <pc:sldMk cId="2476772526" sldId="652"/>
            <ac:grpSpMk id="5" creationId="{1AF9F34E-1034-49CD-9DF5-E98953C0F235}"/>
          </ac:grpSpMkLst>
        </pc:grpChg>
        <pc:graphicFrameChg chg="add mod">
          <ac:chgData name="榮傑 邱" userId="57e09584d698944e" providerId="LiveId" clId="{8ABA541C-73E3-4003-94CC-30ACB1729485}" dt="2019-09-26T05:05:15.057" v="382" actId="207"/>
          <ac:graphicFrameMkLst>
            <pc:docMk/>
            <pc:sldMk cId="2476772526" sldId="652"/>
            <ac:graphicFrameMk id="4" creationId="{887A2ADC-9F50-4AD9-AF34-AE601DA22A2F}"/>
          </ac:graphicFrameMkLst>
        </pc:graphicFrameChg>
        <pc:graphicFrameChg chg="del">
          <ac:chgData name="榮傑 邱" userId="57e09584d698944e" providerId="LiveId" clId="{8ABA541C-73E3-4003-94CC-30ACB1729485}" dt="2019-09-26T03:57:17.184" v="341" actId="478"/>
          <ac:graphicFrameMkLst>
            <pc:docMk/>
            <pc:sldMk cId="2476772526" sldId="652"/>
            <ac:graphicFrameMk id="24" creationId="{0B1AF722-083A-4333-81B8-CE11157D6F96}"/>
          </ac:graphicFrameMkLst>
        </pc:graphicFrameChg>
        <pc:cxnChg chg="del">
          <ac:chgData name="榮傑 邱" userId="57e09584d698944e" providerId="LiveId" clId="{8ABA541C-73E3-4003-94CC-30ACB1729485}" dt="2019-09-26T05:04:26.917" v="368" actId="478"/>
          <ac:cxnSpMkLst>
            <pc:docMk/>
            <pc:sldMk cId="2476772526" sldId="652"/>
            <ac:cxnSpMk id="31" creationId="{963372ED-5A2A-463F-A155-87972A0FDD5B}"/>
          </ac:cxnSpMkLst>
        </pc:cxnChg>
      </pc:sldChg>
      <pc:sldChg chg="addSp modSp">
        <pc:chgData name="榮傑 邱" userId="57e09584d698944e" providerId="LiveId" clId="{8ABA541C-73E3-4003-94CC-30ACB1729485}" dt="2019-09-27T05:12:53.557" v="882" actId="207"/>
        <pc:sldMkLst>
          <pc:docMk/>
          <pc:sldMk cId="2985103560" sldId="656"/>
        </pc:sldMkLst>
        <pc:spChg chg="mod">
          <ac:chgData name="榮傑 邱" userId="57e09584d698944e" providerId="LiveId" clId="{8ABA541C-73E3-4003-94CC-30ACB1729485}" dt="2019-09-26T03:46:18.637" v="3" actId="1076"/>
          <ac:spMkLst>
            <pc:docMk/>
            <pc:sldMk cId="2985103560" sldId="656"/>
            <ac:spMk id="4" creationId="{3ECE46E3-1994-4561-85B2-8773E46D4BB2}"/>
          </ac:spMkLst>
        </pc:spChg>
        <pc:spChg chg="add mod">
          <ac:chgData name="榮傑 邱" userId="57e09584d698944e" providerId="LiveId" clId="{8ABA541C-73E3-4003-94CC-30ACB1729485}" dt="2019-09-27T05:12:53.557" v="882" actId="207"/>
          <ac:spMkLst>
            <pc:docMk/>
            <pc:sldMk cId="2985103560" sldId="656"/>
            <ac:spMk id="6" creationId="{C6DD239D-E671-418C-A64E-65BB23990956}"/>
          </ac:spMkLst>
        </pc:spChg>
      </pc:sldChg>
      <pc:sldChg chg="addSp delSp modSp">
        <pc:chgData name="榮傑 邱" userId="57e09584d698944e" providerId="LiveId" clId="{8ABA541C-73E3-4003-94CC-30ACB1729485}" dt="2019-09-26T05:45:15.174" v="573" actId="1076"/>
        <pc:sldMkLst>
          <pc:docMk/>
          <pc:sldMk cId="608776897" sldId="657"/>
        </pc:sldMkLst>
        <pc:spChg chg="add mod">
          <ac:chgData name="榮傑 邱" userId="57e09584d698944e" providerId="LiveId" clId="{8ABA541C-73E3-4003-94CC-30ACB1729485}" dt="2019-09-26T05:45:01.640" v="570" actId="255"/>
          <ac:spMkLst>
            <pc:docMk/>
            <pc:sldMk cId="608776897" sldId="657"/>
            <ac:spMk id="7" creationId="{4DF7C6D0-6624-4B8D-80EB-B2BD6BE9B710}"/>
          </ac:spMkLst>
        </pc:spChg>
        <pc:spChg chg="mod">
          <ac:chgData name="榮傑 邱" userId="57e09584d698944e" providerId="LiveId" clId="{8ABA541C-73E3-4003-94CC-30ACB1729485}" dt="2019-09-26T05:42:03.675" v="389"/>
          <ac:spMkLst>
            <pc:docMk/>
            <pc:sldMk cId="608776897" sldId="657"/>
            <ac:spMk id="9" creationId="{00000000-0000-0000-0000-000000000000}"/>
          </ac:spMkLst>
        </pc:spChg>
        <pc:spChg chg="mod">
          <ac:chgData name="榮傑 邱" userId="57e09584d698944e" providerId="LiveId" clId="{8ABA541C-73E3-4003-94CC-30ACB1729485}" dt="2019-09-26T05:42:10.639" v="392" actId="6549"/>
          <ac:spMkLst>
            <pc:docMk/>
            <pc:sldMk cId="608776897" sldId="657"/>
            <ac:spMk id="10" creationId="{00000000-0000-0000-0000-000000000000}"/>
          </ac:spMkLst>
        </pc:spChg>
        <pc:spChg chg="add mod">
          <ac:chgData name="榮傑 邱" userId="57e09584d698944e" providerId="LiveId" clId="{8ABA541C-73E3-4003-94CC-30ACB1729485}" dt="2019-09-26T05:45:01.640" v="570" actId="255"/>
          <ac:spMkLst>
            <pc:docMk/>
            <pc:sldMk cId="608776897" sldId="657"/>
            <ac:spMk id="11" creationId="{49CC05D8-431A-421F-84D1-16F109822A1B}"/>
          </ac:spMkLst>
        </pc:spChg>
        <pc:spChg chg="del">
          <ac:chgData name="榮傑 邱" userId="57e09584d698944e" providerId="LiveId" clId="{8ABA541C-73E3-4003-94CC-30ACB1729485}" dt="2019-09-26T05:42:09.803" v="391" actId="478"/>
          <ac:spMkLst>
            <pc:docMk/>
            <pc:sldMk cId="608776897" sldId="657"/>
            <ac:spMk id="12" creationId="{00000000-0000-0000-0000-000000000000}"/>
          </ac:spMkLst>
        </pc:spChg>
        <pc:spChg chg="add mod">
          <ac:chgData name="榮傑 邱" userId="57e09584d698944e" providerId="LiveId" clId="{8ABA541C-73E3-4003-94CC-30ACB1729485}" dt="2019-09-26T05:45:15.174" v="573" actId="1076"/>
          <ac:spMkLst>
            <pc:docMk/>
            <pc:sldMk cId="608776897" sldId="657"/>
            <ac:spMk id="16" creationId="{BD9681BC-72E7-4F6B-99C0-D362B93957D9}"/>
          </ac:spMkLst>
        </pc:spChg>
        <pc:spChg chg="mod">
          <ac:chgData name="榮傑 邱" userId="57e09584d698944e" providerId="LiveId" clId="{8ABA541C-73E3-4003-94CC-30ACB1729485}" dt="2019-09-26T05:41:52.951" v="387" actId="1076"/>
          <ac:spMkLst>
            <pc:docMk/>
            <pc:sldMk cId="608776897" sldId="657"/>
            <ac:spMk id="19" creationId="{00000000-0000-0000-0000-000000000000}"/>
          </ac:spMkLst>
        </pc:spChg>
        <pc:grpChg chg="del mod">
          <ac:chgData name="榮傑 邱" userId="57e09584d698944e" providerId="LiveId" clId="{8ABA541C-73E3-4003-94CC-30ACB1729485}" dt="2019-09-26T05:42:12.627" v="394" actId="478"/>
          <ac:grpSpMkLst>
            <pc:docMk/>
            <pc:sldMk cId="608776897" sldId="657"/>
            <ac:grpSpMk id="2" creationId="{00000000-0000-0000-0000-000000000000}"/>
          </ac:grpSpMkLst>
        </pc:grpChg>
        <pc:grpChg chg="del">
          <ac:chgData name="榮傑 邱" userId="57e09584d698944e" providerId="LiveId" clId="{8ABA541C-73E3-4003-94CC-30ACB1729485}" dt="2019-09-26T05:42:11.477" v="393" actId="478"/>
          <ac:grpSpMkLst>
            <pc:docMk/>
            <pc:sldMk cId="608776897" sldId="657"/>
            <ac:grpSpMk id="8" creationId="{00000000-0000-0000-0000-000000000000}"/>
          </ac:grpSpMkLst>
        </pc:grpChg>
        <pc:graphicFrameChg chg="add mod">
          <ac:chgData name="榮傑 邱" userId="57e09584d698944e" providerId="LiveId" clId="{8ABA541C-73E3-4003-94CC-30ACB1729485}" dt="2019-09-26T05:43:04.420" v="425" actId="20577"/>
          <ac:graphicFrameMkLst>
            <pc:docMk/>
            <pc:sldMk cId="608776897" sldId="657"/>
            <ac:graphicFrameMk id="3" creationId="{018AFCC2-E320-493A-B12F-254399330DEA}"/>
          </ac:graphicFrameMkLst>
        </pc:graphicFrameChg>
        <pc:picChg chg="mod">
          <ac:chgData name="榮傑 邱" userId="57e09584d698944e" providerId="LiveId" clId="{8ABA541C-73E3-4003-94CC-30ACB1729485}" dt="2019-09-26T05:44:24.209" v="503" actId="1076"/>
          <ac:picMkLst>
            <pc:docMk/>
            <pc:sldMk cId="608776897" sldId="657"/>
            <ac:picMk id="1026" creationId="{5E2FBA78-9B94-4D4B-AFB9-3990FA99A302}"/>
          </ac:picMkLst>
        </pc:picChg>
      </pc:sldChg>
      <pc:sldChg chg="addSp delSp modSp">
        <pc:chgData name="榮傑 邱" userId="57e09584d698944e" providerId="LiveId" clId="{8ABA541C-73E3-4003-94CC-30ACB1729485}" dt="2019-09-26T06:04:17.650" v="805" actId="14100"/>
        <pc:sldMkLst>
          <pc:docMk/>
          <pc:sldMk cId="4049786418" sldId="658"/>
        </pc:sldMkLst>
        <pc:spChg chg="mod">
          <ac:chgData name="榮傑 邱" userId="57e09584d698944e" providerId="LiveId" clId="{8ABA541C-73E3-4003-94CC-30ACB1729485}" dt="2019-09-26T05:45:37.336" v="603"/>
          <ac:spMkLst>
            <pc:docMk/>
            <pc:sldMk cId="4049786418" sldId="658"/>
            <ac:spMk id="2" creationId="{00000000-0000-0000-0000-000000000000}"/>
          </ac:spMkLst>
        </pc:spChg>
        <pc:spChg chg="mod">
          <ac:chgData name="榮傑 邱" userId="57e09584d698944e" providerId="LiveId" clId="{8ABA541C-73E3-4003-94CC-30ACB1729485}" dt="2019-09-26T05:48:30.817" v="625" actId="1076"/>
          <ac:spMkLst>
            <pc:docMk/>
            <pc:sldMk cId="4049786418" sldId="658"/>
            <ac:spMk id="6" creationId="{87E5A868-62D5-4468-A649-AB3C36733DA5}"/>
          </ac:spMkLst>
        </pc:spChg>
        <pc:spChg chg="del">
          <ac:chgData name="榮傑 邱" userId="57e09584d698944e" providerId="LiveId" clId="{8ABA541C-73E3-4003-94CC-30ACB1729485}" dt="2019-09-26T05:46:25.411" v="611" actId="478"/>
          <ac:spMkLst>
            <pc:docMk/>
            <pc:sldMk cId="4049786418" sldId="658"/>
            <ac:spMk id="7" creationId="{08EAA15C-2A6A-4F50-904A-03153A0D3D9B}"/>
          </ac:spMkLst>
        </pc:spChg>
        <pc:spChg chg="del">
          <ac:chgData name="榮傑 邱" userId="57e09584d698944e" providerId="LiveId" clId="{8ABA541C-73E3-4003-94CC-30ACB1729485}" dt="2019-09-26T05:46:06.207" v="606" actId="478"/>
          <ac:spMkLst>
            <pc:docMk/>
            <pc:sldMk cId="4049786418" sldId="658"/>
            <ac:spMk id="8" creationId="{18E9FD38-50BA-4013-B17E-729E8DC13E70}"/>
          </ac:spMkLst>
        </pc:spChg>
        <pc:spChg chg="del">
          <ac:chgData name="榮傑 邱" userId="57e09584d698944e" providerId="LiveId" clId="{8ABA541C-73E3-4003-94CC-30ACB1729485}" dt="2019-09-26T05:46:25.411" v="611" actId="478"/>
          <ac:spMkLst>
            <pc:docMk/>
            <pc:sldMk cId="4049786418" sldId="658"/>
            <ac:spMk id="9" creationId="{F28F6812-3359-489B-9D83-2797D4633B22}"/>
          </ac:spMkLst>
        </pc:spChg>
        <pc:spChg chg="del">
          <ac:chgData name="榮傑 邱" userId="57e09584d698944e" providerId="LiveId" clId="{8ABA541C-73E3-4003-94CC-30ACB1729485}" dt="2019-09-26T05:46:25.411" v="611" actId="478"/>
          <ac:spMkLst>
            <pc:docMk/>
            <pc:sldMk cId="4049786418" sldId="658"/>
            <ac:spMk id="10" creationId="{BF34FAB9-346F-439D-A4E0-027DE68CF6EF}"/>
          </ac:spMkLst>
        </pc:spChg>
        <pc:spChg chg="del">
          <ac:chgData name="榮傑 邱" userId="57e09584d698944e" providerId="LiveId" clId="{8ABA541C-73E3-4003-94CC-30ACB1729485}" dt="2019-09-26T05:46:06.207" v="606" actId="478"/>
          <ac:spMkLst>
            <pc:docMk/>
            <pc:sldMk cId="4049786418" sldId="658"/>
            <ac:spMk id="11" creationId="{8FAE4717-0FA9-45A8-B4F9-AA3C2C61DBA5}"/>
          </ac:spMkLst>
        </pc:spChg>
        <pc:spChg chg="del">
          <ac:chgData name="榮傑 邱" userId="57e09584d698944e" providerId="LiveId" clId="{8ABA541C-73E3-4003-94CC-30ACB1729485}" dt="2019-09-26T05:46:25.411" v="611" actId="478"/>
          <ac:spMkLst>
            <pc:docMk/>
            <pc:sldMk cId="4049786418" sldId="658"/>
            <ac:spMk id="12" creationId="{45198E65-CA5D-46FF-8836-F7FA3DB8E4A3}"/>
          </ac:spMkLst>
        </pc:spChg>
        <pc:graphicFrameChg chg="add mod">
          <ac:chgData name="榮傑 邱" userId="57e09584d698944e" providerId="LiveId" clId="{8ABA541C-73E3-4003-94CC-30ACB1729485}" dt="2019-09-26T06:04:17.650" v="805" actId="14100"/>
          <ac:graphicFrameMkLst>
            <pc:docMk/>
            <pc:sldMk cId="4049786418" sldId="658"/>
            <ac:graphicFrameMk id="5" creationId="{FFC2E250-37A7-4F3C-8229-05C330E663D6}"/>
          </ac:graphicFrameMkLst>
        </pc:graphicFrameChg>
        <pc:picChg chg="add mod">
          <ac:chgData name="榮傑 邱" userId="57e09584d698944e" providerId="LiveId" clId="{8ABA541C-73E3-4003-94CC-30ACB1729485}" dt="2019-09-26T06:03:54.661" v="797" actId="1036"/>
          <ac:picMkLst>
            <pc:docMk/>
            <pc:sldMk cId="4049786418" sldId="658"/>
            <ac:picMk id="13" creationId="{18539929-6B8D-43FB-A73C-64E9F85DEC01}"/>
          </ac:picMkLst>
        </pc:picChg>
        <pc:picChg chg="add mod">
          <ac:chgData name="榮傑 邱" userId="57e09584d698944e" providerId="LiveId" clId="{8ABA541C-73E3-4003-94CC-30ACB1729485}" dt="2019-09-26T06:03:54.661" v="797" actId="1036"/>
          <ac:picMkLst>
            <pc:docMk/>
            <pc:sldMk cId="4049786418" sldId="658"/>
            <ac:picMk id="14" creationId="{53E5C195-61B7-465C-8D56-169480C07954}"/>
          </ac:picMkLst>
        </pc:picChg>
        <pc:picChg chg="mod">
          <ac:chgData name="榮傑 邱" userId="57e09584d698944e" providerId="LiveId" clId="{8ABA541C-73E3-4003-94CC-30ACB1729485}" dt="2019-09-26T06:03:54.661" v="797" actId="1036"/>
          <ac:picMkLst>
            <pc:docMk/>
            <pc:sldMk cId="4049786418" sldId="658"/>
            <ac:picMk id="39940" creationId="{00000000-0000-0000-0000-000000000000}"/>
          </ac:picMkLst>
        </pc:picChg>
      </pc:sldChg>
      <pc:sldChg chg="del">
        <pc:chgData name="榮傑 邱" userId="57e09584d698944e" providerId="LiveId" clId="{8ABA541C-73E3-4003-94CC-30ACB1729485}" dt="2019-09-26T07:42:18.596" v="810" actId="2696"/>
        <pc:sldMkLst>
          <pc:docMk/>
          <pc:sldMk cId="89871050" sldId="660"/>
        </pc:sldMkLst>
      </pc:sldChg>
      <pc:sldChg chg="addSp delSp modSp add">
        <pc:chgData name="榮傑 邱" userId="57e09584d698944e" providerId="LiveId" clId="{8ABA541C-73E3-4003-94CC-30ACB1729485}" dt="2019-09-26T05:58:56.343" v="785" actId="14100"/>
        <pc:sldMkLst>
          <pc:docMk/>
          <pc:sldMk cId="553240952" sldId="661"/>
        </pc:sldMkLst>
        <pc:spChg chg="del">
          <ac:chgData name="榮傑 邱" userId="57e09584d698944e" providerId="LiveId" clId="{8ABA541C-73E3-4003-94CC-30ACB1729485}" dt="2019-09-26T05:58:08.195" v="774"/>
          <ac:spMkLst>
            <pc:docMk/>
            <pc:sldMk cId="553240952" sldId="661"/>
            <ac:spMk id="2" creationId="{2381A5C2-1124-4FAD-8CB3-7EB23F45ADF9}"/>
          </ac:spMkLst>
        </pc:spChg>
        <pc:spChg chg="del">
          <ac:chgData name="榮傑 邱" userId="57e09584d698944e" providerId="LiveId" clId="{8ABA541C-73E3-4003-94CC-30ACB1729485}" dt="2019-09-26T05:58:08.195" v="774"/>
          <ac:spMkLst>
            <pc:docMk/>
            <pc:sldMk cId="553240952" sldId="661"/>
            <ac:spMk id="3" creationId="{53025CD6-368F-4686-8CD9-66B03A1ECD04}"/>
          </ac:spMkLst>
        </pc:spChg>
        <pc:spChg chg="add del mod">
          <ac:chgData name="榮傑 邱" userId="57e09584d698944e" providerId="LiveId" clId="{8ABA541C-73E3-4003-94CC-30ACB1729485}" dt="2019-09-26T05:58:32.359" v="783" actId="478"/>
          <ac:spMkLst>
            <pc:docMk/>
            <pc:sldMk cId="553240952" sldId="661"/>
            <ac:spMk id="4" creationId="{AF91F103-C3F0-4658-A9DA-5069DBE89380}"/>
          </ac:spMkLst>
        </pc:spChg>
        <pc:spChg chg="add mod">
          <ac:chgData name="榮傑 邱" userId="57e09584d698944e" providerId="LiveId" clId="{8ABA541C-73E3-4003-94CC-30ACB1729485}" dt="2019-09-26T05:58:56.343" v="785" actId="14100"/>
          <ac:spMkLst>
            <pc:docMk/>
            <pc:sldMk cId="553240952" sldId="661"/>
            <ac:spMk id="5" creationId="{20631690-94B3-4386-A5A4-2F72C000CDEE}"/>
          </ac:spMkLst>
        </pc:spChg>
      </pc:sldChg>
      <pc:sldChg chg="add">
        <pc:chgData name="榮傑 邱" userId="57e09584d698944e" providerId="LiveId" clId="{8ABA541C-73E3-4003-94CC-30ACB1729485}" dt="2019-09-26T07:42:02.879" v="806"/>
        <pc:sldMkLst>
          <pc:docMk/>
          <pc:sldMk cId="0" sldId="662"/>
        </pc:sldMkLst>
      </pc:sldChg>
      <pc:sldChg chg="add">
        <pc:chgData name="榮傑 邱" userId="57e09584d698944e" providerId="LiveId" clId="{8ABA541C-73E3-4003-94CC-30ACB1729485}" dt="2019-09-26T07:43:13.783" v="811"/>
        <pc:sldMkLst>
          <pc:docMk/>
          <pc:sldMk cId="953274160" sldId="663"/>
        </pc:sldMkLst>
      </pc:sldChg>
      <pc:sldChg chg="add del">
        <pc:chgData name="榮傑 邱" userId="57e09584d698944e" providerId="LiveId" clId="{8ABA541C-73E3-4003-94CC-30ACB1729485}" dt="2019-09-26T07:44:14.977" v="814" actId="2696"/>
        <pc:sldMkLst>
          <pc:docMk/>
          <pc:sldMk cId="21121622" sldId="664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2994402958" sldId="665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2052774480" sldId="666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1124747201" sldId="667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537032895" sldId="668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1741733077" sldId="669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4227766494" sldId="670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3551528324" sldId="671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705346432" sldId="672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2045958519" sldId="673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3421229886" sldId="674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3814666171" sldId="675"/>
        </pc:sldMkLst>
      </pc:sldChg>
      <pc:sldChg chg="add">
        <pc:chgData name="榮傑 邱" userId="57e09584d698944e" providerId="LiveId" clId="{8ABA541C-73E3-4003-94CC-30ACB1729485}" dt="2019-09-26T07:44:03.836" v="813"/>
        <pc:sldMkLst>
          <pc:docMk/>
          <pc:sldMk cId="4098647535" sldId="676"/>
        </pc:sldMkLst>
      </pc:sldChg>
    </pc:docChg>
  </pc:docChgLst>
  <pc:docChgLst>
    <pc:chgData name="來賓使用者" providerId="Windows Live" clId="Web-{DB9CAE0B-1E24-464B-AF0D-BBEC252B9BEC}"/>
    <pc:docChg chg="modSld">
      <pc:chgData name="來賓使用者" userId="" providerId="Windows Live" clId="Web-{DB9CAE0B-1E24-464B-AF0D-BBEC252B9BEC}" dt="2019-09-26T05:42:31.672" v="3"/>
      <pc:docMkLst>
        <pc:docMk/>
      </pc:docMkLst>
      <pc:sldChg chg="addAnim modAnim">
        <pc:chgData name="來賓使用者" userId="" providerId="Windows Live" clId="Web-{DB9CAE0B-1E24-464B-AF0D-BBEC252B9BEC}" dt="2019-09-26T05:42:31.672" v="3"/>
        <pc:sldMkLst>
          <pc:docMk/>
          <pc:sldMk cId="89871050" sldId="660"/>
        </pc:sldMkLst>
      </pc:sldChg>
    </pc:docChg>
  </pc:docChgLst>
  <pc:docChgLst>
    <pc:chgData name="來賓使用者" providerId="Windows Live" clId="Web-{9C786CAC-A4E5-4D6F-93F0-1F772B61BD8B}"/>
    <pc:docChg chg="modSld">
      <pc:chgData name="來賓使用者" userId="" providerId="Windows Live" clId="Web-{9C786CAC-A4E5-4D6F-93F0-1F772B61BD8B}" dt="2019-09-26T05:39:54.380" v="31"/>
      <pc:docMkLst>
        <pc:docMk/>
      </pc:docMkLst>
      <pc:sldChg chg="addSp delSp modSp addAnim delAnim modAnim">
        <pc:chgData name="來賓使用者" userId="" providerId="Windows Live" clId="Web-{9C786CAC-A4E5-4D6F-93F0-1F772B61BD8B}" dt="2019-09-26T05:39:54.380" v="31"/>
        <pc:sldMkLst>
          <pc:docMk/>
          <pc:sldMk cId="89871050" sldId="660"/>
        </pc:sldMkLst>
        <pc:spChg chg="add del mod">
          <ac:chgData name="來賓使用者" userId="" providerId="Windows Live" clId="Web-{9C786CAC-A4E5-4D6F-93F0-1F772B61BD8B}" dt="2019-09-26T05:37:21.271" v="17"/>
          <ac:spMkLst>
            <pc:docMk/>
            <pc:sldMk cId="89871050" sldId="660"/>
            <ac:spMk id="6" creationId="{4BEEE2D5-E46A-4685-9081-B65D4F7D9BA8}"/>
          </ac:spMkLst>
        </pc:spChg>
        <pc:picChg chg="add mod">
          <ac:chgData name="來賓使用者" userId="" providerId="Windows Live" clId="Web-{9C786CAC-A4E5-4D6F-93F0-1F772B61BD8B}" dt="2019-09-26T05:36:47.052" v="10" actId="1076"/>
          <ac:picMkLst>
            <pc:docMk/>
            <pc:sldMk cId="89871050" sldId="660"/>
            <ac:picMk id="3" creationId="{F8169EB4-761D-439F-8F39-028AFA7786F7}"/>
          </ac:picMkLst>
        </pc:picChg>
        <pc:picChg chg="del mod">
          <ac:chgData name="來賓使用者" userId="" providerId="Windows Live" clId="Web-{9C786CAC-A4E5-4D6F-93F0-1F772B61BD8B}" dt="2019-09-26T05:35:30.598" v="2"/>
          <ac:picMkLst>
            <pc:docMk/>
            <pc:sldMk cId="89871050" sldId="660"/>
            <ac:picMk id="7" creationId="{C12E58AB-BBD4-49D6-B41A-C08B24EB1420}"/>
          </ac:picMkLst>
        </pc:picChg>
        <pc:picChg chg="add mod modCrop">
          <ac:chgData name="來賓使用者" userId="" providerId="Windows Live" clId="Web-{9C786CAC-A4E5-4D6F-93F0-1F772B61BD8B}" dt="2019-09-26T05:37:55.083" v="21"/>
          <ac:picMkLst>
            <pc:docMk/>
            <pc:sldMk cId="89871050" sldId="660"/>
            <ac:picMk id="9" creationId="{932EDA67-D122-4039-B34C-51E8F22EC878}"/>
          </ac:picMkLst>
        </pc:picChg>
      </pc:sldChg>
    </pc:docChg>
  </pc:docChgLst>
  <pc:docChgLst>
    <pc:chgData name="家諄 江" userId="a840b24f12eb452a" providerId="Windows Live" clId="Web-{21E5251C-0B64-4424-B922-41510E1018AE}"/>
    <pc:docChg chg="modSld">
      <pc:chgData name="家諄 江" userId="a840b24f12eb452a" providerId="Windows Live" clId="Web-{21E5251C-0B64-4424-B922-41510E1018AE}" dt="2019-09-27T07:37:46.972" v="22" actId="20577"/>
      <pc:docMkLst>
        <pc:docMk/>
      </pc:docMkLst>
      <pc:sldChg chg="modSp">
        <pc:chgData name="家諄 江" userId="a840b24f12eb452a" providerId="Windows Live" clId="Web-{21E5251C-0B64-4424-B922-41510E1018AE}" dt="2019-09-27T07:37:46.972" v="22" actId="20577"/>
        <pc:sldMkLst>
          <pc:docMk/>
          <pc:sldMk cId="2191065904" sldId="447"/>
        </pc:sldMkLst>
        <pc:graphicFrameChg chg="modGraphic">
          <ac:chgData name="家諄 江" userId="a840b24f12eb452a" providerId="Windows Live" clId="Web-{21E5251C-0B64-4424-B922-41510E1018AE}" dt="2019-09-27T07:37:46.972" v="22" actId="20577"/>
          <ac:graphicFrameMkLst>
            <pc:docMk/>
            <pc:sldMk cId="2191065904" sldId="447"/>
            <ac:graphicFrameMk id="4" creationId="{2CB67A84-7425-4D81-9776-26E718CF203D}"/>
          </ac:graphicFrameMkLst>
        </pc:graphicFrameChg>
      </pc:sldChg>
    </pc:docChg>
  </pc:docChgLst>
  <pc:docChgLst>
    <pc:chgData name="家諄 江" userId="a840b24f12eb452a" providerId="LiveId" clId="{CA64BE2F-D773-4669-A897-7F7BBB9E98CC}"/>
    <pc:docChg chg="undo custSel addSld delSld modSld">
      <pc:chgData name="家諄 江" userId="a840b24f12eb452a" providerId="LiveId" clId="{CA64BE2F-D773-4669-A897-7F7BBB9E98CC}" dt="2019-09-27T02:42:33.884" v="722" actId="1036"/>
      <pc:docMkLst>
        <pc:docMk/>
      </pc:docMkLst>
      <pc:sldChg chg="modSp add modTransition">
        <pc:chgData name="家諄 江" userId="a840b24f12eb452a" providerId="LiveId" clId="{CA64BE2F-D773-4669-A897-7F7BBB9E98CC}" dt="2019-09-27T02:35:47.059" v="442"/>
        <pc:sldMkLst>
          <pc:docMk/>
          <pc:sldMk cId="0" sldId="319"/>
        </pc:sldMkLst>
        <pc:spChg chg="mod">
          <ac:chgData name="家諄 江" userId="a840b24f12eb452a" providerId="LiveId" clId="{CA64BE2F-D773-4669-A897-7F7BBB9E98CC}" dt="2019-09-27T02:35:47.059" v="442"/>
          <ac:spMkLst>
            <pc:docMk/>
            <pc:sldMk cId="0" sldId="319"/>
            <ac:spMk id="2" creationId="{00000000-0000-0000-0000-000000000000}"/>
          </ac:spMkLst>
        </pc:spChg>
      </pc:sldChg>
      <pc:sldChg chg="modSp add modTransition">
        <pc:chgData name="家諄 江" userId="a840b24f12eb452a" providerId="LiveId" clId="{CA64BE2F-D773-4669-A897-7F7BBB9E98CC}" dt="2019-09-27T02:28:06.163" v="407"/>
        <pc:sldMkLst>
          <pc:docMk/>
          <pc:sldMk cId="834159495" sldId="415"/>
        </pc:sldMkLst>
        <pc:spChg chg="mod">
          <ac:chgData name="家諄 江" userId="a840b24f12eb452a" providerId="LiveId" clId="{CA64BE2F-D773-4669-A897-7F7BBB9E98CC}" dt="2019-09-27T02:28:06.163" v="407"/>
          <ac:spMkLst>
            <pc:docMk/>
            <pc:sldMk cId="834159495" sldId="415"/>
            <ac:spMk id="14" creationId="{A942D889-8E3D-4D72-AAC9-980BD023B555}"/>
          </ac:spMkLst>
        </pc:spChg>
      </pc:sldChg>
      <pc:sldChg chg="addSp delSp modSp add modTransition modAnim">
        <pc:chgData name="家諄 江" userId="a840b24f12eb452a" providerId="LiveId" clId="{CA64BE2F-D773-4669-A897-7F7BBB9E98CC}" dt="2019-09-27T02:42:33.884" v="722" actId="1036"/>
        <pc:sldMkLst>
          <pc:docMk/>
          <pc:sldMk cId="2191065904" sldId="447"/>
        </pc:sldMkLst>
        <pc:spChg chg="mod">
          <ac:chgData name="家諄 江" userId="a840b24f12eb452a" providerId="LiveId" clId="{CA64BE2F-D773-4669-A897-7F7BBB9E98CC}" dt="2019-09-26T06:58:46.068" v="31"/>
          <ac:spMkLst>
            <pc:docMk/>
            <pc:sldMk cId="2191065904" sldId="447"/>
            <ac:spMk id="2" creationId="{CB93A9DE-15AD-4A28-9F87-84DE30B59B3B}"/>
          </ac:spMkLst>
        </pc:spChg>
        <pc:spChg chg="mod">
          <ac:chgData name="家諄 江" userId="a840b24f12eb452a" providerId="LiveId" clId="{CA64BE2F-D773-4669-A897-7F7BBB9E98CC}" dt="2019-09-27T02:42:33.884" v="722" actId="1036"/>
          <ac:spMkLst>
            <pc:docMk/>
            <pc:sldMk cId="2191065904" sldId="447"/>
            <ac:spMk id="9" creationId="{9898FA95-495A-4C11-9A36-65A1E75DA8CB}"/>
          </ac:spMkLst>
        </pc:spChg>
        <pc:spChg chg="mod">
          <ac:chgData name="家諄 江" userId="a840b24f12eb452a" providerId="LiveId" clId="{CA64BE2F-D773-4669-A897-7F7BBB9E98CC}" dt="2019-09-27T02:42:33.884" v="722" actId="1036"/>
          <ac:spMkLst>
            <pc:docMk/>
            <pc:sldMk cId="2191065904" sldId="447"/>
            <ac:spMk id="13" creationId="{47B15427-9D58-401B-A8F7-79153647FD20}"/>
          </ac:spMkLst>
        </pc:spChg>
        <pc:graphicFrameChg chg="add mod">
          <ac:chgData name="家諄 江" userId="a840b24f12eb452a" providerId="LiveId" clId="{CA64BE2F-D773-4669-A897-7F7BBB9E98CC}" dt="2019-09-27T02:42:33.884" v="722" actId="1036"/>
          <ac:graphicFrameMkLst>
            <pc:docMk/>
            <pc:sldMk cId="2191065904" sldId="447"/>
            <ac:graphicFrameMk id="4" creationId="{2CB67A84-7425-4D81-9776-26E718CF203D}"/>
          </ac:graphicFrameMkLst>
        </pc:graphicFrameChg>
        <pc:picChg chg="mod">
          <ac:chgData name="家諄 江" userId="a840b24f12eb452a" providerId="LiveId" clId="{CA64BE2F-D773-4669-A897-7F7BBB9E98CC}" dt="2019-09-27T02:42:33.884" v="722" actId="1036"/>
          <ac:picMkLst>
            <pc:docMk/>
            <pc:sldMk cId="2191065904" sldId="447"/>
            <ac:picMk id="10" creationId="{2D0B14BE-FB35-4809-B332-D7DB65946CB9}"/>
          </ac:picMkLst>
        </pc:picChg>
        <pc:picChg chg="mod">
          <ac:chgData name="家諄 江" userId="a840b24f12eb452a" providerId="LiveId" clId="{CA64BE2F-D773-4669-A897-7F7BBB9E98CC}" dt="2019-09-27T02:42:33.884" v="722" actId="1036"/>
          <ac:picMkLst>
            <pc:docMk/>
            <pc:sldMk cId="2191065904" sldId="447"/>
            <ac:picMk id="11" creationId="{8BAF45D7-AA10-401E-88F8-7E20D95B59B4}"/>
          </ac:picMkLst>
        </pc:picChg>
        <pc:picChg chg="mod">
          <ac:chgData name="家諄 江" userId="a840b24f12eb452a" providerId="LiveId" clId="{CA64BE2F-D773-4669-A897-7F7BBB9E98CC}" dt="2019-09-27T02:42:33.884" v="722" actId="1036"/>
          <ac:picMkLst>
            <pc:docMk/>
            <pc:sldMk cId="2191065904" sldId="447"/>
            <ac:picMk id="14" creationId="{9F015FC3-1E13-4E7B-AC93-57D3069CBDBA}"/>
          </ac:picMkLst>
        </pc:picChg>
        <pc:picChg chg="add mod">
          <ac:chgData name="家諄 江" userId="a840b24f12eb452a" providerId="LiveId" clId="{CA64BE2F-D773-4669-A897-7F7BBB9E98CC}" dt="2019-09-27T02:42:33.884" v="722" actId="1036"/>
          <ac:picMkLst>
            <pc:docMk/>
            <pc:sldMk cId="2191065904" sldId="447"/>
            <ac:picMk id="1026" creationId="{EC8BB7B0-C5DA-48F1-AE04-D8E16C326DB8}"/>
          </ac:picMkLst>
        </pc:picChg>
        <pc:picChg chg="del">
          <ac:chgData name="家諄 江" userId="a840b24f12eb452a" providerId="LiveId" clId="{CA64BE2F-D773-4669-A897-7F7BBB9E98CC}" dt="2019-09-27T02:08:26.110" v="140" actId="478"/>
          <ac:picMkLst>
            <pc:docMk/>
            <pc:sldMk cId="2191065904" sldId="447"/>
            <ac:picMk id="1028" creationId="{B1939938-EAA8-4BFF-B54E-9605E5BC2862}"/>
          </ac:picMkLst>
        </pc:picChg>
      </pc:sldChg>
      <pc:sldChg chg="delSp">
        <pc:chgData name="家諄 江" userId="a840b24f12eb452a" providerId="LiveId" clId="{CA64BE2F-D773-4669-A897-7F7BBB9E98CC}" dt="2019-09-26T07:17:01.744" v="33"/>
        <pc:sldMkLst>
          <pc:docMk/>
          <pc:sldMk cId="2995016166" sldId="636"/>
        </pc:sldMkLst>
        <pc:picChg chg="del">
          <ac:chgData name="家諄 江" userId="a840b24f12eb452a" providerId="LiveId" clId="{CA64BE2F-D773-4669-A897-7F7BBB9E98CC}" dt="2019-09-26T07:17:01.744" v="33"/>
          <ac:picMkLst>
            <pc:docMk/>
            <pc:sldMk cId="2995016166" sldId="636"/>
            <ac:picMk id="6" creationId="{7121C373-864E-46F4-BBA1-CFF6C80DA405}"/>
          </ac:picMkLst>
        </pc:picChg>
      </pc:sldChg>
      <pc:sldChg chg="del">
        <pc:chgData name="家諄 江" userId="a840b24f12eb452a" providerId="LiveId" clId="{CA64BE2F-D773-4669-A897-7F7BBB9E98CC}" dt="2019-09-26T07:16:55.225" v="32" actId="2696"/>
        <pc:sldMkLst>
          <pc:docMk/>
          <pc:sldMk cId="2783870026" sldId="641"/>
        </pc:sldMkLst>
      </pc:sldChg>
      <pc:sldChg chg="modSp add">
        <pc:chgData name="家諄 江" userId="a840b24f12eb452a" providerId="LiveId" clId="{CA64BE2F-D773-4669-A897-7F7BBB9E98CC}" dt="2019-09-26T07:19:51.598" v="139" actId="1035"/>
        <pc:sldMkLst>
          <pc:docMk/>
          <pc:sldMk cId="3325007782" sldId="641"/>
        </pc:sldMkLst>
        <pc:spChg chg="mod">
          <ac:chgData name="家諄 江" userId="a840b24f12eb452a" providerId="LiveId" clId="{CA64BE2F-D773-4669-A897-7F7BBB9E98CC}" dt="2019-09-26T07:17:06.783" v="35" actId="20577"/>
          <ac:spMkLst>
            <pc:docMk/>
            <pc:sldMk cId="3325007782" sldId="641"/>
            <ac:spMk id="2" creationId="{4061A592-B6DA-4903-A8ED-1AA3D3A88C28}"/>
          </ac:spMkLst>
        </pc:spChg>
        <pc:spChg chg="mod">
          <ac:chgData name="家諄 江" userId="a840b24f12eb452a" providerId="LiveId" clId="{CA64BE2F-D773-4669-A897-7F7BBB9E98CC}" dt="2019-09-26T07:19:48.477" v="137" actId="1035"/>
          <ac:spMkLst>
            <pc:docMk/>
            <pc:sldMk cId="3325007782" sldId="641"/>
            <ac:spMk id="8" creationId="{6684C952-7181-46A0-B27B-43EFCBA7FD38}"/>
          </ac:spMkLst>
        </pc:spChg>
        <pc:picChg chg="mod">
          <ac:chgData name="家諄 江" userId="a840b24f12eb452a" providerId="LiveId" clId="{CA64BE2F-D773-4669-A897-7F7BBB9E98CC}" dt="2019-09-26T07:19:51.598" v="139" actId="1035"/>
          <ac:picMkLst>
            <pc:docMk/>
            <pc:sldMk cId="3325007782" sldId="641"/>
            <ac:picMk id="6" creationId="{F3D2414E-B2EF-41BE-9013-FBBF7B68145E}"/>
          </ac:picMkLst>
        </pc:picChg>
      </pc:sldChg>
    </pc:docChg>
  </pc:docChgLst>
  <pc:docChgLst>
    <pc:chgData name="來賓使用者" providerId="Windows Live" clId="Web-{1B75FEBB-CE90-4FB2-BD37-5C1FFD4AF586}"/>
    <pc:docChg chg="modSld">
      <pc:chgData name="來賓使用者" userId="" providerId="Windows Live" clId="Web-{1B75FEBB-CE90-4FB2-BD37-5C1FFD4AF586}" dt="2019-09-27T02:22:23.024" v="26" actId="1076"/>
      <pc:docMkLst>
        <pc:docMk/>
      </pc:docMkLst>
      <pc:sldChg chg="delSp modSp">
        <pc:chgData name="來賓使用者" userId="" providerId="Windows Live" clId="Web-{1B75FEBB-CE90-4FB2-BD37-5C1FFD4AF586}" dt="2019-09-27T02:22:23.024" v="26" actId="1076"/>
        <pc:sldMkLst>
          <pc:docMk/>
          <pc:sldMk cId="570191645" sldId="630"/>
        </pc:sldMkLst>
        <pc:spChg chg="mod">
          <ac:chgData name="來賓使用者" userId="" providerId="Windows Live" clId="Web-{1B75FEBB-CE90-4FB2-BD37-5C1FFD4AF586}" dt="2019-09-27T02:21:53.819" v="17" actId="20577"/>
          <ac:spMkLst>
            <pc:docMk/>
            <pc:sldMk cId="570191645" sldId="630"/>
            <ac:spMk id="9" creationId="{5FF3A34B-2EA3-49AE-8419-F204949F5E23}"/>
          </ac:spMkLst>
        </pc:spChg>
        <pc:spChg chg="del">
          <ac:chgData name="來賓使用者" userId="" providerId="Windows Live" clId="Web-{1B75FEBB-CE90-4FB2-BD37-5C1FFD4AF586}" dt="2019-09-27T02:22:05.492" v="22"/>
          <ac:spMkLst>
            <pc:docMk/>
            <pc:sldMk cId="570191645" sldId="630"/>
            <ac:spMk id="25" creationId="{554C8951-1D32-4A3B-B050-481AF6BC58CD}"/>
          </ac:spMkLst>
        </pc:spChg>
        <pc:spChg chg="del">
          <ac:chgData name="來賓使用者" userId="" providerId="Windows Live" clId="Web-{1B75FEBB-CE90-4FB2-BD37-5C1FFD4AF586}" dt="2019-09-27T02:22:02.038" v="20"/>
          <ac:spMkLst>
            <pc:docMk/>
            <pc:sldMk cId="570191645" sldId="630"/>
            <ac:spMk id="26" creationId="{D6283D8B-6C3F-444B-8E90-B01E804A5AFA}"/>
          </ac:spMkLst>
        </pc:spChg>
        <pc:spChg chg="del">
          <ac:chgData name="來賓使用者" userId="" providerId="Windows Live" clId="Web-{1B75FEBB-CE90-4FB2-BD37-5C1FFD4AF586}" dt="2019-09-27T02:22:04.210" v="21"/>
          <ac:spMkLst>
            <pc:docMk/>
            <pc:sldMk cId="570191645" sldId="630"/>
            <ac:spMk id="28" creationId="{55E5CB54-466E-4FE0-B014-B5EC77B10819}"/>
          </ac:spMkLst>
        </pc:spChg>
        <pc:spChg chg="del">
          <ac:chgData name="來賓使用者" userId="" providerId="Windows Live" clId="Web-{1B75FEBB-CE90-4FB2-BD37-5C1FFD4AF586}" dt="2019-09-27T02:22:06.961" v="23"/>
          <ac:spMkLst>
            <pc:docMk/>
            <pc:sldMk cId="570191645" sldId="630"/>
            <ac:spMk id="29" creationId="{6D9055B0-53BE-4D00-A0CA-4D8F140B1D8A}"/>
          </ac:spMkLst>
        </pc:spChg>
        <pc:grpChg chg="mod">
          <ac:chgData name="來賓使用者" userId="" providerId="Windows Live" clId="Web-{1B75FEBB-CE90-4FB2-BD37-5C1FFD4AF586}" dt="2019-09-27T02:22:14.041" v="25" actId="14100"/>
          <ac:grpSpMkLst>
            <pc:docMk/>
            <pc:sldMk cId="570191645" sldId="630"/>
            <ac:grpSpMk id="7" creationId="{00000000-0000-0000-0000-000000000000}"/>
          </ac:grpSpMkLst>
        </pc:grpChg>
        <pc:picChg chg="del">
          <ac:chgData name="來賓使用者" userId="" providerId="Windows Live" clId="Web-{1B75FEBB-CE90-4FB2-BD37-5C1FFD4AF586}" dt="2019-09-27T02:22:00.195" v="19"/>
          <ac:picMkLst>
            <pc:docMk/>
            <pc:sldMk cId="570191645" sldId="630"/>
            <ac:picMk id="23" creationId="{15CA0219-70B2-4CE9-B279-7ADDB579F3F6}"/>
          </ac:picMkLst>
        </pc:picChg>
        <pc:picChg chg="mod">
          <ac:chgData name="來賓使用者" userId="" providerId="Windows Live" clId="Web-{1B75FEBB-CE90-4FB2-BD37-5C1FFD4AF586}" dt="2019-09-27T02:22:23.024" v="26" actId="1076"/>
          <ac:picMkLst>
            <pc:docMk/>
            <pc:sldMk cId="570191645" sldId="630"/>
            <ac:picMk id="40" creationId="{00000000-0000-0000-0000-000000000000}"/>
          </ac:picMkLst>
        </pc:picChg>
      </pc:sldChg>
      <pc:sldChg chg="delSp modSp">
        <pc:chgData name="來賓使用者" userId="" providerId="Windows Live" clId="Web-{1B75FEBB-CE90-4FB2-BD37-5C1FFD4AF586}" dt="2019-09-27T02:14:38.818" v="3" actId="20577"/>
        <pc:sldMkLst>
          <pc:docMk/>
          <pc:sldMk cId="3231990425" sldId="632"/>
        </pc:sldMkLst>
        <pc:spChg chg="mod">
          <ac:chgData name="來賓使用者" userId="" providerId="Windows Live" clId="Web-{1B75FEBB-CE90-4FB2-BD37-5C1FFD4AF586}" dt="2019-09-27T02:14:38.818" v="3" actId="20577"/>
          <ac:spMkLst>
            <pc:docMk/>
            <pc:sldMk cId="3231990425" sldId="632"/>
            <ac:spMk id="5" creationId="{00000000-0000-0000-0000-000000000000}"/>
          </ac:spMkLst>
        </pc:spChg>
        <pc:spChg chg="del">
          <ac:chgData name="來賓使用者" userId="" providerId="Windows Live" clId="Web-{1B75FEBB-CE90-4FB2-BD37-5C1FFD4AF586}" dt="2019-09-27T02:14:01.848" v="0"/>
          <ac:spMkLst>
            <pc:docMk/>
            <pc:sldMk cId="3231990425" sldId="632"/>
            <ac:spMk id="15" creationId="{00000000-0000-0000-0000-000000000000}"/>
          </ac:spMkLst>
        </pc:spChg>
      </pc:sldChg>
      <pc:sldChg chg="modSp">
        <pc:chgData name="來賓使用者" userId="" providerId="Windows Live" clId="Web-{1B75FEBB-CE90-4FB2-BD37-5C1FFD4AF586}" dt="2019-09-27T02:15:39.617" v="8" actId="20577"/>
        <pc:sldMkLst>
          <pc:docMk/>
          <pc:sldMk cId="2720082893" sldId="634"/>
        </pc:sldMkLst>
        <pc:spChg chg="mod">
          <ac:chgData name="來賓使用者" userId="" providerId="Windows Live" clId="Web-{1B75FEBB-CE90-4FB2-BD37-5C1FFD4AF586}" dt="2019-09-27T02:15:39.617" v="8" actId="20577"/>
          <ac:spMkLst>
            <pc:docMk/>
            <pc:sldMk cId="2720082893" sldId="634"/>
            <ac:spMk id="7" creationId="{00000000-0000-0000-0000-000000000000}"/>
          </ac:spMkLst>
        </pc:spChg>
      </pc:sldChg>
    </pc:docChg>
  </pc:docChgLst>
  <pc:docChgLst>
    <pc:chgData name="家諄 江" userId="a840b24f12eb452a" providerId="Windows Live" clId="Web-{1C43DA51-1707-438F-9BE2-E04E6499214E}"/>
    <pc:docChg chg="modSld">
      <pc:chgData name="家諄 江" userId="a840b24f12eb452a" providerId="Windows Live" clId="Web-{1C43DA51-1707-438F-9BE2-E04E6499214E}" dt="2019-09-26T07:39:31.443" v="15" actId="1076"/>
      <pc:docMkLst>
        <pc:docMk/>
      </pc:docMkLst>
      <pc:sldChg chg="modSp">
        <pc:chgData name="家諄 江" userId="a840b24f12eb452a" providerId="Windows Live" clId="Web-{1C43DA51-1707-438F-9BE2-E04E6499214E}" dt="2019-09-26T07:39:31.443" v="15" actId="1076"/>
        <pc:sldMkLst>
          <pc:docMk/>
          <pc:sldMk cId="3325007782" sldId="641"/>
        </pc:sldMkLst>
        <pc:spChg chg="mod">
          <ac:chgData name="家諄 江" userId="a840b24f12eb452a" providerId="Windows Live" clId="Web-{1C43DA51-1707-438F-9BE2-E04E6499214E}" dt="2019-09-26T07:39:31.443" v="15" actId="1076"/>
          <ac:spMkLst>
            <pc:docMk/>
            <pc:sldMk cId="3325007782" sldId="641"/>
            <ac:spMk id="8" creationId="{6684C952-7181-46A0-B27B-43EFCBA7FD38}"/>
          </ac:spMkLst>
        </pc:spChg>
      </pc:sldChg>
    </pc:docChg>
  </pc:docChgLst>
  <pc:docChgLst>
    <pc:chgData name="來賓使用者" providerId="Windows Live" clId="Web-{077EA023-5301-4E89-9D0C-4E0B8A847490}"/>
    <pc:docChg chg="modSld sldOrd">
      <pc:chgData name="來賓使用者" userId="" providerId="Windows Live" clId="Web-{077EA023-5301-4E89-9D0C-4E0B8A847490}" dt="2019-09-27T02:17:46.667" v="65" actId="20577"/>
      <pc:docMkLst>
        <pc:docMk/>
      </pc:docMkLst>
      <pc:sldChg chg="modSp">
        <pc:chgData name="來賓使用者" userId="" providerId="Windows Live" clId="Web-{077EA023-5301-4E89-9D0C-4E0B8A847490}" dt="2019-09-27T02:17:44.416" v="63" actId="20577"/>
        <pc:sldMkLst>
          <pc:docMk/>
          <pc:sldMk cId="0" sldId="263"/>
        </pc:sldMkLst>
        <pc:spChg chg="mod">
          <ac:chgData name="來賓使用者" userId="" providerId="Windows Live" clId="Web-{077EA023-5301-4E89-9D0C-4E0B8A847490}" dt="2019-09-27T02:17:44.416" v="63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來賓使用者" userId="" providerId="Windows Live" clId="Web-{077EA023-5301-4E89-9D0C-4E0B8A847490}" dt="2019-09-27T02:08:33.763" v="12" actId="20577"/>
        <pc:sldMkLst>
          <pc:docMk/>
          <pc:sldMk cId="0" sldId="308"/>
        </pc:sldMkLst>
        <pc:spChg chg="mod">
          <ac:chgData name="來賓使用者" userId="" providerId="Windows Live" clId="Web-{077EA023-5301-4E89-9D0C-4E0B8A847490}" dt="2019-09-27T02:08:33.763" v="12" actId="20577"/>
          <ac:spMkLst>
            <pc:docMk/>
            <pc:sldMk cId="0" sldId="308"/>
            <ac:spMk id="3" creationId="{00000000-0000-0000-0000-000000000000}"/>
          </ac:spMkLst>
        </pc:spChg>
      </pc:sldChg>
      <pc:sldChg chg="delSp modSp">
        <pc:chgData name="來賓使用者" userId="" providerId="Windows Live" clId="Web-{077EA023-5301-4E89-9D0C-4E0B8A847490}" dt="2019-09-27T02:09:04.202" v="27" actId="20577"/>
        <pc:sldMkLst>
          <pc:docMk/>
          <pc:sldMk cId="0" sldId="328"/>
        </pc:sldMkLst>
        <pc:spChg chg="mod">
          <ac:chgData name="來賓使用者" userId="" providerId="Windows Live" clId="Web-{077EA023-5301-4E89-9D0C-4E0B8A847490}" dt="2019-09-27T02:09:04.202" v="27" actId="20577"/>
          <ac:spMkLst>
            <pc:docMk/>
            <pc:sldMk cId="0" sldId="328"/>
            <ac:spMk id="3" creationId="{00000000-0000-0000-0000-000000000000}"/>
          </ac:spMkLst>
        </pc:spChg>
        <pc:spChg chg="del">
          <ac:chgData name="來賓使用者" userId="" providerId="Windows Live" clId="Web-{077EA023-5301-4E89-9D0C-4E0B8A847490}" dt="2019-09-27T02:08:43.030" v="15"/>
          <ac:spMkLst>
            <pc:docMk/>
            <pc:sldMk cId="0" sldId="328"/>
            <ac:spMk id="55" creationId="{00000000-0000-0000-0000-000000000000}"/>
          </ac:spMkLst>
        </pc:spChg>
        <pc:spChg chg="del">
          <ac:chgData name="來賓使用者" userId="" providerId="Windows Live" clId="Web-{077EA023-5301-4E89-9D0C-4E0B8A847490}" dt="2019-09-27T02:08:41.561" v="14"/>
          <ac:spMkLst>
            <pc:docMk/>
            <pc:sldMk cId="0" sldId="328"/>
            <ac:spMk id="56" creationId="{00000000-0000-0000-0000-000000000000}"/>
          </ac:spMkLst>
        </pc:spChg>
        <pc:cxnChg chg="del">
          <ac:chgData name="來賓使用者" userId="" providerId="Windows Live" clId="Web-{077EA023-5301-4E89-9D0C-4E0B8A847490}" dt="2019-09-27T02:08:44.155" v="16"/>
          <ac:cxnSpMkLst>
            <pc:docMk/>
            <pc:sldMk cId="0" sldId="328"/>
            <ac:cxnSpMk id="40" creationId="{00000000-0000-0000-0000-000000000000}"/>
          </ac:cxnSpMkLst>
        </pc:cxnChg>
      </pc:sldChg>
      <pc:sldChg chg="ord">
        <pc:chgData name="來賓使用者" userId="" providerId="Windows Live" clId="Web-{077EA023-5301-4E89-9D0C-4E0B8A847490}" dt="2019-09-27T02:15:45.050" v="42"/>
        <pc:sldMkLst>
          <pc:docMk/>
          <pc:sldMk cId="0" sldId="554"/>
        </pc:sldMkLst>
      </pc:sldChg>
      <pc:sldChg chg="modSp">
        <pc:chgData name="來賓使用者" userId="" providerId="Windows Live" clId="Web-{077EA023-5301-4E89-9D0C-4E0B8A847490}" dt="2019-09-27T02:16:24.740" v="48" actId="20577"/>
        <pc:sldMkLst>
          <pc:docMk/>
          <pc:sldMk cId="0" sldId="646"/>
        </pc:sldMkLst>
        <pc:spChg chg="mod">
          <ac:chgData name="來賓使用者" userId="" providerId="Windows Live" clId="Web-{077EA023-5301-4E89-9D0C-4E0B8A847490}" dt="2019-09-27T02:16:24.740" v="48" actId="20577"/>
          <ac:spMkLst>
            <pc:docMk/>
            <pc:sldMk cId="0" sldId="646"/>
            <ac:spMk id="5" creationId="{00000000-0000-0000-0000-000000000000}"/>
          </ac:spMkLst>
        </pc:spChg>
      </pc:sldChg>
      <pc:sldChg chg="ord">
        <pc:chgData name="來賓使用者" userId="" providerId="Windows Live" clId="Web-{077EA023-5301-4E89-9D0C-4E0B8A847490}" dt="2019-09-27T02:15:45.050" v="41"/>
        <pc:sldMkLst>
          <pc:docMk/>
          <pc:sldMk cId="0" sldId="648"/>
        </pc:sldMkLst>
      </pc:sldChg>
      <pc:sldChg chg="ord">
        <pc:chgData name="來賓使用者" userId="" providerId="Windows Live" clId="Web-{077EA023-5301-4E89-9D0C-4E0B8A847490}" dt="2019-09-27T02:15:45.050" v="40"/>
        <pc:sldMkLst>
          <pc:docMk/>
          <pc:sldMk cId="3864177090" sldId="649"/>
        </pc:sldMkLst>
      </pc:sldChg>
      <pc:sldChg chg="ord">
        <pc:chgData name="來賓使用者" userId="" providerId="Windows Live" clId="Web-{077EA023-5301-4E89-9D0C-4E0B8A847490}" dt="2019-09-27T02:15:45.035" v="38"/>
        <pc:sldMkLst>
          <pc:docMk/>
          <pc:sldMk cId="3723741760" sldId="650"/>
        </pc:sldMkLst>
      </pc:sldChg>
      <pc:sldChg chg="ord">
        <pc:chgData name="來賓使用者" userId="" providerId="Windows Live" clId="Web-{077EA023-5301-4E89-9D0C-4E0B8A847490}" dt="2019-09-27T02:15:45.035" v="37"/>
        <pc:sldMkLst>
          <pc:docMk/>
          <pc:sldMk cId="915285306" sldId="651"/>
        </pc:sldMkLst>
      </pc:sldChg>
      <pc:sldChg chg="ord">
        <pc:chgData name="來賓使用者" userId="" providerId="Windows Live" clId="Web-{077EA023-5301-4E89-9D0C-4E0B8A847490}" dt="2019-09-27T02:15:45.035" v="36"/>
        <pc:sldMkLst>
          <pc:docMk/>
          <pc:sldMk cId="2476772526" sldId="652"/>
        </pc:sldMkLst>
      </pc:sldChg>
      <pc:sldChg chg="ord">
        <pc:chgData name="來賓使用者" userId="" providerId="Windows Live" clId="Web-{077EA023-5301-4E89-9D0C-4E0B8A847490}" dt="2019-09-27T02:15:45.035" v="35"/>
        <pc:sldMkLst>
          <pc:docMk/>
          <pc:sldMk cId="3944364517" sldId="653"/>
        </pc:sldMkLst>
      </pc:sldChg>
      <pc:sldChg chg="ord">
        <pc:chgData name="來賓使用者" userId="" providerId="Windows Live" clId="Web-{077EA023-5301-4E89-9D0C-4E0B8A847490}" dt="2019-09-27T02:15:45.035" v="34"/>
        <pc:sldMkLst>
          <pc:docMk/>
          <pc:sldMk cId="66187881" sldId="654"/>
        </pc:sldMkLst>
      </pc:sldChg>
      <pc:sldChg chg="ord">
        <pc:chgData name="來賓使用者" userId="" providerId="Windows Live" clId="Web-{077EA023-5301-4E89-9D0C-4E0B8A847490}" dt="2019-09-27T02:15:45.035" v="32"/>
        <pc:sldMkLst>
          <pc:docMk/>
          <pc:sldMk cId="1464138595" sldId="655"/>
        </pc:sldMkLst>
      </pc:sldChg>
      <pc:sldChg chg="ord">
        <pc:chgData name="來賓使用者" userId="" providerId="Windows Live" clId="Web-{077EA023-5301-4E89-9D0C-4E0B8A847490}" dt="2019-09-27T02:15:45.035" v="39"/>
        <pc:sldMkLst>
          <pc:docMk/>
          <pc:sldMk cId="2985103560" sldId="656"/>
        </pc:sldMkLst>
      </pc:sldChg>
      <pc:sldChg chg="ord">
        <pc:chgData name="來賓使用者" userId="" providerId="Windows Live" clId="Web-{077EA023-5301-4E89-9D0C-4E0B8A847490}" dt="2019-09-27T02:15:45.035" v="31"/>
        <pc:sldMkLst>
          <pc:docMk/>
          <pc:sldMk cId="608776897" sldId="657"/>
        </pc:sldMkLst>
      </pc:sldChg>
      <pc:sldChg chg="ord">
        <pc:chgData name="來賓使用者" userId="" providerId="Windows Live" clId="Web-{077EA023-5301-4E89-9D0C-4E0B8A847490}" dt="2019-09-27T02:15:45.035" v="30"/>
        <pc:sldMkLst>
          <pc:docMk/>
          <pc:sldMk cId="4049786418" sldId="658"/>
        </pc:sldMkLst>
      </pc:sldChg>
      <pc:sldChg chg="ord">
        <pc:chgData name="來賓使用者" userId="" providerId="Windows Live" clId="Web-{077EA023-5301-4E89-9D0C-4E0B8A847490}" dt="2019-09-27T02:15:45.035" v="33"/>
        <pc:sldMkLst>
          <pc:docMk/>
          <pc:sldMk cId="2855464409" sldId="659"/>
        </pc:sldMkLst>
      </pc:sldChg>
      <pc:sldChg chg="ord">
        <pc:chgData name="來賓使用者" userId="" providerId="Windows Live" clId="Web-{077EA023-5301-4E89-9D0C-4E0B8A847490}" dt="2019-09-27T02:15:45.035" v="29"/>
        <pc:sldMkLst>
          <pc:docMk/>
          <pc:sldMk cId="553240952" sldId="661"/>
        </pc:sldMkLst>
      </pc:sldChg>
      <pc:sldChg chg="ord">
        <pc:chgData name="來賓使用者" userId="" providerId="Windows Live" clId="Web-{077EA023-5301-4E89-9D0C-4E0B8A847490}" dt="2019-09-27T02:16:03.989" v="43"/>
        <pc:sldMkLst>
          <pc:docMk/>
          <pc:sldMk cId="657455621" sldId="677"/>
        </pc:sldMkLst>
      </pc:sldChg>
    </pc:docChg>
  </pc:docChgLst>
  <pc:docChgLst>
    <pc:chgData name="榮傑 邱" userId="57e09584d698944e" providerId="LiveId" clId="{A1E96BA0-7837-413F-BD54-E3BDE496CB41}"/>
    <pc:docChg chg="undo custSel addSld delSld modSld">
      <pc:chgData name="榮傑 邱" userId="57e09584d698944e" providerId="LiveId" clId="{A1E96BA0-7837-413F-BD54-E3BDE496CB41}" dt="2019-09-27T05:32:21.491" v="114"/>
      <pc:docMkLst>
        <pc:docMk/>
      </pc:docMkLst>
      <pc:sldChg chg="modSp">
        <pc:chgData name="榮傑 邱" userId="57e09584d698944e" providerId="LiveId" clId="{A1E96BA0-7837-413F-BD54-E3BDE496CB41}" dt="2019-09-27T05:32:21.491" v="114"/>
        <pc:sldMkLst>
          <pc:docMk/>
          <pc:sldMk cId="0" sldId="328"/>
        </pc:sldMkLst>
        <pc:spChg chg="mod">
          <ac:chgData name="榮傑 邱" userId="57e09584d698944e" providerId="LiveId" clId="{A1E96BA0-7837-413F-BD54-E3BDE496CB41}" dt="2019-09-27T05:32:21.491" v="114"/>
          <ac:spMkLst>
            <pc:docMk/>
            <pc:sldMk cId="0" sldId="328"/>
            <ac:spMk id="37" creationId="{00000000-0000-0000-0000-000000000000}"/>
          </ac:spMkLst>
        </pc:spChg>
      </pc:sldChg>
      <pc:sldChg chg="del">
        <pc:chgData name="榮傑 邱" userId="57e09584d698944e" providerId="LiveId" clId="{A1E96BA0-7837-413F-BD54-E3BDE496CB41}" dt="2019-09-27T03:22:27.802" v="7" actId="2696"/>
        <pc:sldMkLst>
          <pc:docMk/>
          <pc:sldMk cId="1424754207" sldId="615"/>
        </pc:sldMkLst>
      </pc:sldChg>
      <pc:sldChg chg="del">
        <pc:chgData name="榮傑 邱" userId="57e09584d698944e" providerId="LiveId" clId="{A1E96BA0-7837-413F-BD54-E3BDE496CB41}" dt="2019-09-27T03:22:27.943" v="8" actId="2696"/>
        <pc:sldMkLst>
          <pc:docMk/>
          <pc:sldMk cId="2211259376" sldId="616"/>
        </pc:sldMkLst>
      </pc:sldChg>
      <pc:sldChg chg="addSp delSp del">
        <pc:chgData name="榮傑 邱" userId="57e09584d698944e" providerId="LiveId" clId="{A1E96BA0-7837-413F-BD54-E3BDE496CB41}" dt="2019-09-27T03:22:28.490" v="23" actId="2696"/>
        <pc:sldMkLst>
          <pc:docMk/>
          <pc:sldMk cId="684283326" sldId="629"/>
        </pc:sldMkLst>
        <pc:picChg chg="add del">
          <ac:chgData name="榮傑 邱" userId="57e09584d698944e" providerId="LiveId" clId="{A1E96BA0-7837-413F-BD54-E3BDE496CB41}" dt="2019-09-27T03:19:31.486" v="1" actId="478"/>
          <ac:picMkLst>
            <pc:docMk/>
            <pc:sldMk cId="684283326" sldId="629"/>
            <ac:picMk id="2" creationId="{7E7EEF4A-9C23-4835-9A80-9BF56951F0CE}"/>
          </ac:picMkLst>
        </pc:picChg>
      </pc:sldChg>
      <pc:sldChg chg="del">
        <pc:chgData name="榮傑 邱" userId="57e09584d698944e" providerId="LiveId" clId="{A1E96BA0-7837-413F-BD54-E3BDE496CB41}" dt="2019-09-27T03:22:28.740" v="25" actId="2696"/>
        <pc:sldMkLst>
          <pc:docMk/>
          <pc:sldMk cId="570191645" sldId="630"/>
        </pc:sldMkLst>
      </pc:sldChg>
      <pc:sldChg chg="del">
        <pc:chgData name="榮傑 邱" userId="57e09584d698944e" providerId="LiveId" clId="{A1E96BA0-7837-413F-BD54-E3BDE496CB41}" dt="2019-09-27T03:22:28.755" v="26" actId="2696"/>
        <pc:sldMkLst>
          <pc:docMk/>
          <pc:sldMk cId="2734437299" sldId="631"/>
        </pc:sldMkLst>
      </pc:sldChg>
      <pc:sldChg chg="del">
        <pc:chgData name="榮傑 邱" userId="57e09584d698944e" providerId="LiveId" clId="{A1E96BA0-7837-413F-BD54-E3BDE496CB41}" dt="2019-09-27T03:22:28.786" v="27" actId="2696"/>
        <pc:sldMkLst>
          <pc:docMk/>
          <pc:sldMk cId="3231990425" sldId="632"/>
        </pc:sldMkLst>
      </pc:sldChg>
      <pc:sldChg chg="del">
        <pc:chgData name="榮傑 邱" userId="57e09584d698944e" providerId="LiveId" clId="{A1E96BA0-7837-413F-BD54-E3BDE496CB41}" dt="2019-09-27T03:22:28.911" v="28" actId="2696"/>
        <pc:sldMkLst>
          <pc:docMk/>
          <pc:sldMk cId="2365865370" sldId="633"/>
        </pc:sldMkLst>
      </pc:sldChg>
      <pc:sldChg chg="del">
        <pc:chgData name="榮傑 邱" userId="57e09584d698944e" providerId="LiveId" clId="{A1E96BA0-7837-413F-BD54-E3BDE496CB41}" dt="2019-09-27T03:22:28.927" v="29" actId="2696"/>
        <pc:sldMkLst>
          <pc:docMk/>
          <pc:sldMk cId="2720082893" sldId="634"/>
        </pc:sldMkLst>
      </pc:sldChg>
      <pc:sldChg chg="del">
        <pc:chgData name="榮傑 邱" userId="57e09584d698944e" providerId="LiveId" clId="{A1E96BA0-7837-413F-BD54-E3BDE496CB41}" dt="2019-09-27T03:22:28.974" v="30" actId="2696"/>
        <pc:sldMkLst>
          <pc:docMk/>
          <pc:sldMk cId="3141133271" sldId="635"/>
        </pc:sldMkLst>
      </pc:sldChg>
      <pc:sldChg chg="del">
        <pc:chgData name="榮傑 邱" userId="57e09584d698944e" providerId="LiveId" clId="{A1E96BA0-7837-413F-BD54-E3BDE496CB41}" dt="2019-09-27T03:22:29.114" v="31" actId="2696"/>
        <pc:sldMkLst>
          <pc:docMk/>
          <pc:sldMk cId="2995016166" sldId="636"/>
        </pc:sldMkLst>
      </pc:sldChg>
      <pc:sldChg chg="del">
        <pc:chgData name="榮傑 邱" userId="57e09584d698944e" providerId="LiveId" clId="{A1E96BA0-7837-413F-BD54-E3BDE496CB41}" dt="2019-09-27T03:22:29.161" v="33" actId="2696"/>
        <pc:sldMkLst>
          <pc:docMk/>
          <pc:sldMk cId="1139913040" sldId="637"/>
        </pc:sldMkLst>
      </pc:sldChg>
      <pc:sldChg chg="del">
        <pc:chgData name="榮傑 邱" userId="57e09584d698944e" providerId="LiveId" clId="{A1E96BA0-7837-413F-BD54-E3BDE496CB41}" dt="2019-09-27T03:22:29.178" v="34" actId="2696"/>
        <pc:sldMkLst>
          <pc:docMk/>
          <pc:sldMk cId="1592357768" sldId="638"/>
        </pc:sldMkLst>
      </pc:sldChg>
      <pc:sldChg chg="del">
        <pc:chgData name="榮傑 邱" userId="57e09584d698944e" providerId="LiveId" clId="{A1E96BA0-7837-413F-BD54-E3BDE496CB41}" dt="2019-09-27T03:22:29.192" v="35" actId="2696"/>
        <pc:sldMkLst>
          <pc:docMk/>
          <pc:sldMk cId="3564591818" sldId="639"/>
        </pc:sldMkLst>
      </pc:sldChg>
      <pc:sldChg chg="del">
        <pc:chgData name="榮傑 邱" userId="57e09584d698944e" providerId="LiveId" clId="{A1E96BA0-7837-413F-BD54-E3BDE496CB41}" dt="2019-09-27T03:22:29.208" v="36" actId="2696"/>
        <pc:sldMkLst>
          <pc:docMk/>
          <pc:sldMk cId="122437955" sldId="640"/>
        </pc:sldMkLst>
      </pc:sldChg>
      <pc:sldChg chg="del">
        <pc:chgData name="榮傑 邱" userId="57e09584d698944e" providerId="LiveId" clId="{A1E96BA0-7837-413F-BD54-E3BDE496CB41}" dt="2019-09-27T03:22:29.146" v="32" actId="2696"/>
        <pc:sldMkLst>
          <pc:docMk/>
          <pc:sldMk cId="3325007782" sldId="641"/>
        </pc:sldMkLst>
      </pc:sldChg>
      <pc:sldChg chg="del">
        <pc:chgData name="榮傑 邱" userId="57e09584d698944e" providerId="LiveId" clId="{A1E96BA0-7837-413F-BD54-E3BDE496CB41}" dt="2019-09-27T03:22:29.239" v="37" actId="2696"/>
        <pc:sldMkLst>
          <pc:docMk/>
          <pc:sldMk cId="1520537398" sldId="642"/>
        </pc:sldMkLst>
      </pc:sldChg>
      <pc:sldChg chg="del">
        <pc:chgData name="榮傑 邱" userId="57e09584d698944e" providerId="LiveId" clId="{A1E96BA0-7837-413F-BD54-E3BDE496CB41}" dt="2019-09-27T03:22:29.303" v="38" actId="2696"/>
        <pc:sldMkLst>
          <pc:docMk/>
          <pc:sldMk cId="1122319595" sldId="643"/>
        </pc:sldMkLst>
      </pc:sldChg>
      <pc:sldChg chg="del">
        <pc:chgData name="榮傑 邱" userId="57e09584d698944e" providerId="LiveId" clId="{A1E96BA0-7837-413F-BD54-E3BDE496CB41}" dt="2019-09-27T03:22:29.318" v="39" actId="2696"/>
        <pc:sldMkLst>
          <pc:docMk/>
          <pc:sldMk cId="3313333010" sldId="644"/>
        </pc:sldMkLst>
      </pc:sldChg>
      <pc:sldChg chg="del">
        <pc:chgData name="榮傑 邱" userId="57e09584d698944e" providerId="LiveId" clId="{A1E96BA0-7837-413F-BD54-E3BDE496CB41}" dt="2019-09-27T03:22:28.068" v="10" actId="2696"/>
        <pc:sldMkLst>
          <pc:docMk/>
          <pc:sldMk cId="953274160" sldId="663"/>
        </pc:sldMkLst>
      </pc:sldChg>
      <pc:sldChg chg="del">
        <pc:chgData name="榮傑 邱" userId="57e09584d698944e" providerId="LiveId" clId="{A1E96BA0-7837-413F-BD54-E3BDE496CB41}" dt="2019-09-27T03:22:28.161" v="11" actId="2696"/>
        <pc:sldMkLst>
          <pc:docMk/>
          <pc:sldMk cId="2994402958" sldId="665"/>
        </pc:sldMkLst>
      </pc:sldChg>
      <pc:sldChg chg="del">
        <pc:chgData name="榮傑 邱" userId="57e09584d698944e" providerId="LiveId" clId="{A1E96BA0-7837-413F-BD54-E3BDE496CB41}" dt="2019-09-27T03:22:28.177" v="12" actId="2696"/>
        <pc:sldMkLst>
          <pc:docMk/>
          <pc:sldMk cId="2052774480" sldId="666"/>
        </pc:sldMkLst>
      </pc:sldChg>
      <pc:sldChg chg="del">
        <pc:chgData name="榮傑 邱" userId="57e09584d698944e" providerId="LiveId" clId="{A1E96BA0-7837-413F-BD54-E3BDE496CB41}" dt="2019-09-27T03:22:28.192" v="13" actId="2696"/>
        <pc:sldMkLst>
          <pc:docMk/>
          <pc:sldMk cId="1124747201" sldId="667"/>
        </pc:sldMkLst>
      </pc:sldChg>
      <pc:sldChg chg="del">
        <pc:chgData name="榮傑 邱" userId="57e09584d698944e" providerId="LiveId" clId="{A1E96BA0-7837-413F-BD54-E3BDE496CB41}" dt="2019-09-27T03:22:28.208" v="14" actId="2696"/>
        <pc:sldMkLst>
          <pc:docMk/>
          <pc:sldMk cId="537032895" sldId="668"/>
        </pc:sldMkLst>
      </pc:sldChg>
      <pc:sldChg chg="del">
        <pc:chgData name="榮傑 邱" userId="57e09584d698944e" providerId="LiveId" clId="{A1E96BA0-7837-413F-BD54-E3BDE496CB41}" dt="2019-09-27T03:22:28.240" v="15" actId="2696"/>
        <pc:sldMkLst>
          <pc:docMk/>
          <pc:sldMk cId="1741733077" sldId="669"/>
        </pc:sldMkLst>
      </pc:sldChg>
      <pc:sldChg chg="del">
        <pc:chgData name="榮傑 邱" userId="57e09584d698944e" providerId="LiveId" clId="{A1E96BA0-7837-413F-BD54-E3BDE496CB41}" dt="2019-09-27T03:22:28.365" v="16" actId="2696"/>
        <pc:sldMkLst>
          <pc:docMk/>
          <pc:sldMk cId="4227766494" sldId="670"/>
        </pc:sldMkLst>
      </pc:sldChg>
      <pc:sldChg chg="del">
        <pc:chgData name="榮傑 邱" userId="57e09584d698944e" providerId="LiveId" clId="{A1E96BA0-7837-413F-BD54-E3BDE496CB41}" dt="2019-09-27T03:22:28.395" v="17" actId="2696"/>
        <pc:sldMkLst>
          <pc:docMk/>
          <pc:sldMk cId="3551528324" sldId="671"/>
        </pc:sldMkLst>
      </pc:sldChg>
      <pc:sldChg chg="del">
        <pc:chgData name="榮傑 邱" userId="57e09584d698944e" providerId="LiveId" clId="{A1E96BA0-7837-413F-BD54-E3BDE496CB41}" dt="2019-09-27T03:22:28.411" v="18" actId="2696"/>
        <pc:sldMkLst>
          <pc:docMk/>
          <pc:sldMk cId="705346432" sldId="672"/>
        </pc:sldMkLst>
      </pc:sldChg>
      <pc:sldChg chg="del">
        <pc:chgData name="榮傑 邱" userId="57e09584d698944e" providerId="LiveId" clId="{A1E96BA0-7837-413F-BD54-E3BDE496CB41}" dt="2019-09-27T03:22:28.427" v="19" actId="2696"/>
        <pc:sldMkLst>
          <pc:docMk/>
          <pc:sldMk cId="2045958519" sldId="673"/>
        </pc:sldMkLst>
      </pc:sldChg>
      <pc:sldChg chg="del">
        <pc:chgData name="榮傑 邱" userId="57e09584d698944e" providerId="LiveId" clId="{A1E96BA0-7837-413F-BD54-E3BDE496CB41}" dt="2019-09-27T03:22:28.442" v="20" actId="2696"/>
        <pc:sldMkLst>
          <pc:docMk/>
          <pc:sldMk cId="3421229886" sldId="674"/>
        </pc:sldMkLst>
      </pc:sldChg>
      <pc:sldChg chg="del">
        <pc:chgData name="榮傑 邱" userId="57e09584d698944e" providerId="LiveId" clId="{A1E96BA0-7837-413F-BD54-E3BDE496CB41}" dt="2019-09-27T03:22:28.458" v="21" actId="2696"/>
        <pc:sldMkLst>
          <pc:docMk/>
          <pc:sldMk cId="3814666171" sldId="675"/>
        </pc:sldMkLst>
      </pc:sldChg>
      <pc:sldChg chg="del">
        <pc:chgData name="榮傑 邱" userId="57e09584d698944e" providerId="LiveId" clId="{A1E96BA0-7837-413F-BD54-E3BDE496CB41}" dt="2019-09-27T03:22:28.458" v="22" actId="2696"/>
        <pc:sldMkLst>
          <pc:docMk/>
          <pc:sldMk cId="4098647535" sldId="676"/>
        </pc:sldMkLst>
      </pc:sldChg>
      <pc:sldChg chg="del">
        <pc:chgData name="榮傑 邱" userId="57e09584d698944e" providerId="LiveId" clId="{A1E96BA0-7837-413F-BD54-E3BDE496CB41}" dt="2019-09-27T03:22:29.318" v="40" actId="2696"/>
        <pc:sldMkLst>
          <pc:docMk/>
          <pc:sldMk cId="657455621" sldId="677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424754207" sldId="680"/>
        </pc:sldMkLst>
      </pc:sldChg>
      <pc:sldChg chg="addSp delSp add del">
        <pc:chgData name="榮傑 邱" userId="57e09584d698944e" providerId="LiveId" clId="{A1E96BA0-7837-413F-BD54-E3BDE496CB41}" dt="2019-09-27T03:20:21.119" v="5" actId="2696"/>
        <pc:sldMkLst>
          <pc:docMk/>
          <pc:sldMk cId="2694817677" sldId="680"/>
        </pc:sldMkLst>
        <pc:picChg chg="add del">
          <ac:chgData name="榮傑 邱" userId="57e09584d698944e" providerId="LiveId" clId="{A1E96BA0-7837-413F-BD54-E3BDE496CB41}" dt="2019-09-27T03:20:18.964" v="4" actId="478"/>
          <ac:picMkLst>
            <pc:docMk/>
            <pc:sldMk cId="2694817677" sldId="680"/>
            <ac:picMk id="3" creationId="{BCC886EE-ABA4-41A6-A716-934571A1D8B3}"/>
          </ac:picMkLst>
        </pc:picChg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211259376" sldId="681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1121622" sldId="682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273000030" sldId="683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164858728" sldId="684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903649577" sldId="685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332620841" sldId="686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501125590" sldId="687"/>
        </pc:sldMkLst>
      </pc:sldChg>
      <pc:sldChg chg="modSp add">
        <pc:chgData name="榮傑 邱" userId="57e09584d698944e" providerId="LiveId" clId="{A1E96BA0-7837-413F-BD54-E3BDE496CB41}" dt="2019-09-27T05:05:15.831" v="78" actId="1038"/>
        <pc:sldMkLst>
          <pc:docMk/>
          <pc:sldMk cId="3870179986" sldId="688"/>
        </pc:sldMkLst>
        <pc:spChg chg="mod">
          <ac:chgData name="榮傑 邱" userId="57e09584d698944e" providerId="LiveId" clId="{A1E96BA0-7837-413F-BD54-E3BDE496CB41}" dt="2019-09-27T05:04:48.894" v="44" actId="14100"/>
          <ac:spMkLst>
            <pc:docMk/>
            <pc:sldMk cId="3870179986" sldId="688"/>
            <ac:spMk id="26" creationId="{99E8CE5B-1B8E-4C07-A9B6-30BDAFBD20A6}"/>
          </ac:spMkLst>
        </pc:spChg>
        <pc:spChg chg="mod">
          <ac:chgData name="榮傑 邱" userId="57e09584d698944e" providerId="LiveId" clId="{A1E96BA0-7837-413F-BD54-E3BDE496CB41}" dt="2019-09-27T05:04:57.019" v="59" actId="1035"/>
          <ac:spMkLst>
            <pc:docMk/>
            <pc:sldMk cId="3870179986" sldId="688"/>
            <ac:spMk id="49" creationId="{84EA70B2-68E9-4AF3-8AEB-037048AB1A05}"/>
          </ac:spMkLst>
        </pc:spChg>
        <pc:spChg chg="mod">
          <ac:chgData name="榮傑 邱" userId="57e09584d698944e" providerId="LiveId" clId="{A1E96BA0-7837-413F-BD54-E3BDE496CB41}" dt="2019-09-27T05:05:02.956" v="72" actId="1035"/>
          <ac:spMkLst>
            <pc:docMk/>
            <pc:sldMk cId="3870179986" sldId="688"/>
            <ac:spMk id="50" creationId="{104E7895-3BFA-4A79-8950-867DF3F1E7CD}"/>
          </ac:spMkLst>
        </pc:spChg>
        <pc:picChg chg="mod">
          <ac:chgData name="榮傑 邱" userId="57e09584d698944e" providerId="LiveId" clId="{A1E96BA0-7837-413F-BD54-E3BDE496CB41}" dt="2019-09-27T05:05:15.831" v="78" actId="1038"/>
          <ac:picMkLst>
            <pc:docMk/>
            <pc:sldMk cId="3870179986" sldId="688"/>
            <ac:picMk id="1026" creationId="{00000000-0000-0000-0000-000000000000}"/>
          </ac:picMkLst>
        </pc:picChg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4226962686" sldId="689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643754634" sldId="690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617959952" sldId="691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156553524" sldId="692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693815927" sldId="693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4098647535" sldId="694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684283326" sldId="695"/>
        </pc:sldMkLst>
      </pc:sldChg>
      <pc:sldChg chg="add del">
        <pc:chgData name="榮傑 邱" userId="57e09584d698944e" providerId="LiveId" clId="{A1E96BA0-7837-413F-BD54-E3BDE496CB41}" dt="2019-09-27T03:23:00.347" v="41"/>
        <pc:sldMkLst>
          <pc:docMk/>
          <pc:sldMk cId="1302652057" sldId="696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734437299" sldId="697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231990425" sldId="698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365865370" sldId="699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720082893" sldId="700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141133271" sldId="701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995016166" sldId="702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783870026" sldId="703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139913040" sldId="704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592357768" sldId="705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564591818" sldId="706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122437955" sldId="707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104813765" sldId="708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2926645537" sldId="709"/>
        </pc:sldMkLst>
      </pc:sldChg>
      <pc:sldChg chg="add">
        <pc:chgData name="榮傑 邱" userId="57e09584d698944e" providerId="LiveId" clId="{A1E96BA0-7837-413F-BD54-E3BDE496CB41}" dt="2019-09-27T03:23:00.347" v="41"/>
        <pc:sldMkLst>
          <pc:docMk/>
          <pc:sldMk cId="3313333010" sldId="710"/>
        </pc:sldMkLst>
      </pc:sldChg>
      <pc:sldMasterChg chg="delSldLayout">
        <pc:chgData name="榮傑 邱" userId="57e09584d698944e" providerId="LiveId" clId="{A1E96BA0-7837-413F-BD54-E3BDE496CB41}" dt="2019-09-27T03:22:27.958" v="9" actId="2696"/>
        <pc:sldMasterMkLst>
          <pc:docMk/>
          <pc:sldMasterMk cId="0" sldId="2147483660"/>
        </pc:sldMasterMkLst>
        <pc:sldLayoutChg chg="del">
          <pc:chgData name="榮傑 邱" userId="57e09584d698944e" providerId="LiveId" clId="{A1E96BA0-7837-413F-BD54-E3BDE496CB41}" dt="2019-09-27T03:22:27.958" v="9" actId="2696"/>
          <pc:sldLayoutMkLst>
            <pc:docMk/>
            <pc:sldMasterMk cId="0" sldId="2147483660"/>
            <pc:sldLayoutMk cId="0" sldId="2147483680"/>
          </pc:sldLayoutMkLst>
        </pc:sldLayoutChg>
      </pc:sldMasterChg>
    </pc:docChg>
  </pc:docChgLst>
  <pc:docChgLst>
    <pc:chgData name="傑民 羅" userId="986c7bd1e9441e1d" providerId="Windows Live" clId="Web-{5B12ED08-D425-4740-B1EB-B5116E22CD03}"/>
    <pc:docChg chg="addSld modSld">
      <pc:chgData name="傑民 羅" userId="986c7bd1e9441e1d" providerId="Windows Live" clId="Web-{5B12ED08-D425-4740-B1EB-B5116E22CD03}" dt="2019-09-26T08:15:04.338" v="15"/>
      <pc:docMkLst>
        <pc:docMk/>
      </pc:docMkLst>
      <pc:sldChg chg="addSp delSp modSp">
        <pc:chgData name="傑民 羅" userId="986c7bd1e9441e1d" providerId="Windows Live" clId="Web-{5B12ED08-D425-4740-B1EB-B5116E22CD03}" dt="2019-09-26T08:13:55.572" v="14" actId="14100"/>
        <pc:sldMkLst>
          <pc:docMk/>
          <pc:sldMk cId="608776897" sldId="657"/>
        </pc:sldMkLst>
        <pc:picChg chg="add mod">
          <ac:chgData name="傑民 羅" userId="986c7bd1e9441e1d" providerId="Windows Live" clId="Web-{5B12ED08-D425-4740-B1EB-B5116E22CD03}" dt="2019-09-26T08:13:55.572" v="14" actId="14100"/>
          <ac:picMkLst>
            <pc:docMk/>
            <pc:sldMk cId="608776897" sldId="657"/>
            <ac:picMk id="14" creationId="{CEA26B00-38E8-4B32-BDE6-B6926CE0DCF7}"/>
          </ac:picMkLst>
        </pc:picChg>
        <pc:picChg chg="del">
          <ac:chgData name="傑民 羅" userId="986c7bd1e9441e1d" providerId="Windows Live" clId="Web-{5B12ED08-D425-4740-B1EB-B5116E22CD03}" dt="2019-09-26T08:13:49.556" v="11"/>
          <ac:picMkLst>
            <pc:docMk/>
            <pc:sldMk cId="608776897" sldId="657"/>
            <ac:picMk id="1026" creationId="{5E2FBA78-9B94-4D4B-AFB9-3990FA99A302}"/>
          </ac:picMkLst>
        </pc:picChg>
      </pc:sldChg>
      <pc:sldChg chg="addSp delSp modSp">
        <pc:chgData name="傑民 羅" userId="986c7bd1e9441e1d" providerId="Windows Live" clId="Web-{5B12ED08-D425-4740-B1EB-B5116E22CD03}" dt="2019-09-26T08:11:28.493" v="10" actId="1076"/>
        <pc:sldMkLst>
          <pc:docMk/>
          <pc:sldMk cId="0" sldId="662"/>
        </pc:sldMkLst>
        <pc:picChg chg="add mod modCrop">
          <ac:chgData name="傑民 羅" userId="986c7bd1e9441e1d" providerId="Windows Live" clId="Web-{5B12ED08-D425-4740-B1EB-B5116E22CD03}" dt="2019-09-26T08:11:28.493" v="10" actId="1076"/>
          <ac:picMkLst>
            <pc:docMk/>
            <pc:sldMk cId="0" sldId="662"/>
            <ac:picMk id="3" creationId="{06759F36-19AA-4668-B6ED-89C92007826D}"/>
          </ac:picMkLst>
        </pc:picChg>
        <pc:picChg chg="del">
          <ac:chgData name="傑民 羅" userId="986c7bd1e9441e1d" providerId="Windows Live" clId="Web-{5B12ED08-D425-4740-B1EB-B5116E22CD03}" dt="2019-09-26T08:10:49.352" v="0"/>
          <ac:picMkLst>
            <pc:docMk/>
            <pc:sldMk cId="0" sldId="662"/>
            <ac:picMk id="62468" creationId="{00000000-0000-0000-0000-000000000000}"/>
          </ac:picMkLst>
        </pc:picChg>
      </pc:sldChg>
      <pc:sldChg chg="add replId">
        <pc:chgData name="傑民 羅" userId="986c7bd1e9441e1d" providerId="Windows Live" clId="Web-{5B12ED08-D425-4740-B1EB-B5116E22CD03}" dt="2019-09-26T08:15:04.338" v="15"/>
        <pc:sldMkLst>
          <pc:docMk/>
          <pc:sldMk cId="657455621" sldId="677"/>
        </pc:sldMkLst>
      </pc:sldChg>
    </pc:docChg>
  </pc:docChgLst>
  <pc:docChgLst>
    <pc:chgData name="傑民 羅" userId="986c7bd1e9441e1d" providerId="LiveId" clId="{06EA0921-3F21-4D41-96B8-A4FC030635B5}"/>
    <pc:docChg chg="modSld">
      <pc:chgData name="傑民 羅" userId="986c7bd1e9441e1d" providerId="LiveId" clId="{06EA0921-3F21-4D41-96B8-A4FC030635B5}" dt="2019-09-27T08:18:16.673" v="0"/>
      <pc:docMkLst>
        <pc:docMk/>
      </pc:docMkLst>
      <pc:sldChg chg="addSp modSp modAnim">
        <pc:chgData name="傑民 羅" userId="986c7bd1e9441e1d" providerId="LiveId" clId="{06EA0921-3F21-4D41-96B8-A4FC030635B5}" dt="2019-09-27T08:18:16.673" v="0"/>
        <pc:sldMkLst>
          <pc:docMk/>
          <pc:sldMk cId="339876811" sldId="711"/>
        </pc:sldMkLst>
        <pc:picChg chg="add mod">
          <ac:chgData name="傑民 羅" userId="986c7bd1e9441e1d" providerId="LiveId" clId="{06EA0921-3F21-4D41-96B8-A4FC030635B5}" dt="2019-09-27T08:18:16.673" v="0"/>
          <ac:picMkLst>
            <pc:docMk/>
            <pc:sldMk cId="339876811" sldId="711"/>
            <ac:picMk id="3" creationId="{C20BDED1-39D9-49A5-B58F-149F4DD7F52E}"/>
          </ac:picMkLst>
        </pc:picChg>
      </pc:sldChg>
    </pc:docChg>
  </pc:docChgLst>
  <pc:docChgLst>
    <pc:chgData name="來賓使用者" providerId="Windows Live" clId="Web-{A239CD55-BF4A-409E-AA26-3B9B286F6262}"/>
    <pc:docChg chg="addSld modSld">
      <pc:chgData name="來賓使用者" userId="" providerId="Windows Live" clId="Web-{A239CD55-BF4A-409E-AA26-3B9B286F6262}" dt="2019-09-27T02:51:55.154" v="76" actId="1076"/>
      <pc:docMkLst>
        <pc:docMk/>
      </pc:docMkLst>
      <pc:sldChg chg="modSp">
        <pc:chgData name="來賓使用者" userId="" providerId="Windows Live" clId="Web-{A239CD55-BF4A-409E-AA26-3B9B286F6262}" dt="2019-09-27T02:33:20.235" v="2" actId="20577"/>
        <pc:sldMkLst>
          <pc:docMk/>
          <pc:sldMk cId="0" sldId="263"/>
        </pc:sldMkLst>
        <pc:spChg chg="mod">
          <ac:chgData name="來賓使用者" userId="" providerId="Windows Live" clId="Web-{A239CD55-BF4A-409E-AA26-3B9B286F6262}" dt="2019-09-27T02:33:20.235" v="2" actId="20577"/>
          <ac:spMkLst>
            <pc:docMk/>
            <pc:sldMk cId="0" sldId="263"/>
            <ac:spMk id="3" creationId="{00000000-0000-0000-0000-000000000000}"/>
          </ac:spMkLst>
        </pc:spChg>
      </pc:sldChg>
      <pc:sldChg chg="modSp">
        <pc:chgData name="來賓使用者" userId="" providerId="Windows Live" clId="Web-{A239CD55-BF4A-409E-AA26-3B9B286F6262}" dt="2019-09-27T02:45:54.685" v="24" actId="20577"/>
        <pc:sldMkLst>
          <pc:docMk/>
          <pc:sldMk cId="0" sldId="319"/>
        </pc:sldMkLst>
        <pc:spChg chg="mod">
          <ac:chgData name="來賓使用者" userId="" providerId="Windows Live" clId="Web-{A239CD55-BF4A-409E-AA26-3B9B286F6262}" dt="2019-09-27T02:45:45.232" v="20" actId="20577"/>
          <ac:spMkLst>
            <pc:docMk/>
            <pc:sldMk cId="0" sldId="319"/>
            <ac:spMk id="2" creationId="{00000000-0000-0000-0000-000000000000}"/>
          </ac:spMkLst>
        </pc:spChg>
        <pc:spChg chg="mod">
          <ac:chgData name="來賓使用者" userId="" providerId="Windows Live" clId="Web-{A239CD55-BF4A-409E-AA26-3B9B286F6262}" dt="2019-09-27T02:45:54.685" v="24" actId="20577"/>
          <ac:spMkLst>
            <pc:docMk/>
            <pc:sldMk cId="0" sldId="319"/>
            <ac:spMk id="3" creationId="{00000000-0000-0000-0000-000000000000}"/>
          </ac:spMkLst>
        </pc:spChg>
      </pc:sldChg>
      <pc:sldChg chg="addSp delSp modSp">
        <pc:chgData name="來賓使用者" userId="" providerId="Windows Live" clId="Web-{A239CD55-BF4A-409E-AA26-3B9B286F6262}" dt="2019-09-27T02:36:02.842" v="16"/>
        <pc:sldMkLst>
          <pc:docMk/>
          <pc:sldMk cId="0" sldId="328"/>
        </pc:sldMkLst>
        <pc:spChg chg="add del mod">
          <ac:chgData name="來賓使用者" userId="" providerId="Windows Live" clId="Web-{A239CD55-BF4A-409E-AA26-3B9B286F6262}" dt="2019-09-27T02:36:02.842" v="16"/>
          <ac:spMkLst>
            <pc:docMk/>
            <pc:sldMk cId="0" sldId="328"/>
            <ac:spMk id="39" creationId="{03B8C5F1-67A9-4354-8B2E-E6DA1A6064E9}"/>
          </ac:spMkLst>
        </pc:spChg>
      </pc:sldChg>
      <pc:sldChg chg="modSp">
        <pc:chgData name="來賓使用者" userId="" providerId="Windows Live" clId="Web-{A239CD55-BF4A-409E-AA26-3B9B286F6262}" dt="2019-09-27T02:51:55.154" v="76" actId="1076"/>
        <pc:sldMkLst>
          <pc:docMk/>
          <pc:sldMk cId="570191645" sldId="630"/>
        </pc:sldMkLst>
        <pc:grpChg chg="mod">
          <ac:chgData name="來賓使用者" userId="" providerId="Windows Live" clId="Web-{A239CD55-BF4A-409E-AA26-3B9B286F6262}" dt="2019-09-27T02:51:55.154" v="76" actId="1076"/>
          <ac:grpSpMkLst>
            <pc:docMk/>
            <pc:sldMk cId="570191645" sldId="630"/>
            <ac:grpSpMk id="7" creationId="{00000000-0000-0000-0000-000000000000}"/>
          </ac:grpSpMkLst>
        </pc:grpChg>
      </pc:sldChg>
      <pc:sldChg chg="add replId">
        <pc:chgData name="來賓使用者" userId="" providerId="Windows Live" clId="Web-{A239CD55-BF4A-409E-AA26-3B9B286F6262}" dt="2019-09-27T02:44:51.169" v="17"/>
        <pc:sldMkLst>
          <pc:docMk/>
          <pc:sldMk cId="1245267031" sldId="678"/>
        </pc:sldMkLst>
      </pc:sldChg>
      <pc:sldChg chg="addSp modSp new">
        <pc:chgData name="來賓使用者" userId="" providerId="Windows Live" clId="Web-{A239CD55-BF4A-409E-AA26-3B9B286F6262}" dt="2019-09-27T02:50:05.107" v="75" actId="14100"/>
        <pc:sldMkLst>
          <pc:docMk/>
          <pc:sldMk cId="677329798" sldId="679"/>
        </pc:sldMkLst>
        <pc:spChg chg="mod">
          <ac:chgData name="來賓使用者" userId="" providerId="Windows Live" clId="Web-{A239CD55-BF4A-409E-AA26-3B9B286F6262}" dt="2019-09-27T02:50:05.107" v="75" actId="14100"/>
          <ac:spMkLst>
            <pc:docMk/>
            <pc:sldMk cId="677329798" sldId="679"/>
            <ac:spMk id="2" creationId="{933C243A-537B-44C2-B274-2424EA749692}"/>
          </ac:spMkLst>
        </pc:spChg>
        <pc:spChg chg="mod">
          <ac:chgData name="來賓使用者" userId="" providerId="Windows Live" clId="Web-{A239CD55-BF4A-409E-AA26-3B9B286F6262}" dt="2019-09-27T02:47:15.248" v="35"/>
          <ac:spMkLst>
            <pc:docMk/>
            <pc:sldMk cId="677329798" sldId="679"/>
            <ac:spMk id="3" creationId="{053A89B5-C3C0-4DC9-A828-B255E4E4BF25}"/>
          </ac:spMkLst>
        </pc:spChg>
        <pc:picChg chg="add mod">
          <ac:chgData name="來賓使用者" userId="" providerId="Windows Live" clId="Web-{A239CD55-BF4A-409E-AA26-3B9B286F6262}" dt="2019-09-27T02:48:22.888" v="56" actId="1076"/>
          <ac:picMkLst>
            <pc:docMk/>
            <pc:sldMk cId="677329798" sldId="679"/>
            <ac:picMk id="4" creationId="{2B663DB6-3710-4F90-B93C-7CAF90C9348C}"/>
          </ac:picMkLst>
        </pc:picChg>
        <pc:picChg chg="add mod">
          <ac:chgData name="來賓使用者" userId="" providerId="Windows Live" clId="Web-{A239CD55-BF4A-409E-AA26-3B9B286F6262}" dt="2019-09-27T02:48:56.544" v="65" actId="1076"/>
          <ac:picMkLst>
            <pc:docMk/>
            <pc:sldMk cId="677329798" sldId="679"/>
            <ac:picMk id="6" creationId="{71735481-14B0-4DA8-B5CA-EC60893E8C37}"/>
          </ac:picMkLst>
        </pc:picChg>
        <pc:picChg chg="add mod">
          <ac:chgData name="來賓使用者" userId="" providerId="Windows Live" clId="Web-{A239CD55-BF4A-409E-AA26-3B9B286F6262}" dt="2019-09-27T02:48:50.810" v="63" actId="1076"/>
          <ac:picMkLst>
            <pc:docMk/>
            <pc:sldMk cId="677329798" sldId="679"/>
            <ac:picMk id="8" creationId="{8393782C-7214-4FEE-B69F-274D2AF30500}"/>
          </ac:picMkLst>
        </pc:picChg>
      </pc:sldChg>
    </pc:docChg>
  </pc:docChgLst>
  <pc:docChgLst>
    <pc:chgData name="來賓使用者" providerId="Windows Live" clId="Web-{345BBF3E-192E-411A-AAD1-52C850DFF797}"/>
    <pc:docChg chg="addSld modSld">
      <pc:chgData name="來賓使用者" userId="" providerId="Windows Live" clId="Web-{345BBF3E-192E-411A-AAD1-52C850DFF797}" dt="2019-09-27T07:58:13.985" v="132" actId="1076"/>
      <pc:docMkLst>
        <pc:docMk/>
      </pc:docMkLst>
      <pc:sldChg chg="modSp modNotes">
        <pc:chgData name="來賓使用者" userId="" providerId="Windows Live" clId="Web-{345BBF3E-192E-411A-AAD1-52C850DFF797}" dt="2019-09-27T07:58:13.985" v="132" actId="1076"/>
        <pc:sldMkLst>
          <pc:docMk/>
          <pc:sldMk cId="2926645537" sldId="709"/>
        </pc:sldMkLst>
        <pc:spChg chg="mod">
          <ac:chgData name="來賓使用者" userId="" providerId="Windows Live" clId="Web-{345BBF3E-192E-411A-AAD1-52C850DFF797}" dt="2019-09-27T07:58:08.500" v="131" actId="1076"/>
          <ac:spMkLst>
            <pc:docMk/>
            <pc:sldMk cId="2926645537" sldId="709"/>
            <ac:spMk id="7" creationId="{00000000-0000-0000-0000-000000000000}"/>
          </ac:spMkLst>
        </pc:spChg>
        <pc:spChg chg="mod">
          <ac:chgData name="來賓使用者" userId="" providerId="Windows Live" clId="Web-{345BBF3E-192E-411A-AAD1-52C850DFF797}" dt="2019-09-27T07:58:13.985" v="132" actId="1076"/>
          <ac:spMkLst>
            <pc:docMk/>
            <pc:sldMk cId="2926645537" sldId="709"/>
            <ac:spMk id="9" creationId="{61D0CA98-D9CB-424A-B724-2C4B66A65B8A}"/>
          </ac:spMkLst>
        </pc:spChg>
      </pc:sldChg>
      <pc:sldChg chg="addSp delSp modSp">
        <pc:chgData name="來賓使用者" userId="" providerId="Windows Live" clId="Web-{345BBF3E-192E-411A-AAD1-52C850DFF797}" dt="2019-09-27T07:25:00.921" v="69" actId="1076"/>
        <pc:sldMkLst>
          <pc:docMk/>
          <pc:sldMk cId="3313333010" sldId="710"/>
        </pc:sldMkLst>
        <pc:spChg chg="mod">
          <ac:chgData name="來賓使用者" userId="" providerId="Windows Live" clId="Web-{345BBF3E-192E-411A-AAD1-52C850DFF797}" dt="2019-09-27T07:22:08.069" v="20" actId="1076"/>
          <ac:spMkLst>
            <pc:docMk/>
            <pc:sldMk cId="3313333010" sldId="710"/>
            <ac:spMk id="3" creationId="{00000000-0000-0000-0000-000000000000}"/>
          </ac:spMkLst>
        </pc:spChg>
        <pc:spChg chg="mod">
          <ac:chgData name="來賓使用者" userId="" providerId="Windows Live" clId="Web-{345BBF3E-192E-411A-AAD1-52C850DFF797}" dt="2019-09-27T07:24:52.859" v="65" actId="1076"/>
          <ac:spMkLst>
            <pc:docMk/>
            <pc:sldMk cId="3313333010" sldId="710"/>
            <ac:spMk id="5" creationId="{A0B98A99-1F72-403A-A421-51C687621B79}"/>
          </ac:spMkLst>
        </pc:spChg>
        <pc:spChg chg="mod">
          <ac:chgData name="來賓使用者" userId="" providerId="Windows Live" clId="Web-{345BBF3E-192E-411A-AAD1-52C850DFF797}" dt="2019-09-27T07:22:45.665" v="46" actId="1076"/>
          <ac:spMkLst>
            <pc:docMk/>
            <pc:sldMk cId="3313333010" sldId="710"/>
            <ac:spMk id="10" creationId="{00000000-0000-0000-0000-000000000000}"/>
          </ac:spMkLst>
        </pc:spChg>
        <pc:spChg chg="mod">
          <ac:chgData name="來賓使用者" userId="" providerId="Windows Live" clId="Web-{345BBF3E-192E-411A-AAD1-52C850DFF797}" dt="2019-09-27T07:22:08.038" v="19" actId="1076"/>
          <ac:spMkLst>
            <pc:docMk/>
            <pc:sldMk cId="3313333010" sldId="710"/>
            <ac:spMk id="12" creationId="{431D465E-B141-4FD9-9584-5ECBB5F81259}"/>
          </ac:spMkLst>
        </pc:spChg>
        <pc:spChg chg="mod">
          <ac:chgData name="來賓使用者" userId="" providerId="Windows Live" clId="Web-{345BBF3E-192E-411A-AAD1-52C850DFF797}" dt="2019-09-27T07:24:46.670" v="63" actId="1076"/>
          <ac:spMkLst>
            <pc:docMk/>
            <pc:sldMk cId="3313333010" sldId="710"/>
            <ac:spMk id="62" creationId="{42772BAC-7C41-4CBB-8B77-306989DA5585}"/>
          </ac:spMkLst>
        </pc:spChg>
        <pc:spChg chg="mod">
          <ac:chgData name="來賓使用者" userId="" providerId="Windows Live" clId="Web-{345BBF3E-192E-411A-AAD1-52C850DFF797}" dt="2019-09-27T07:23:54.934" v="56" actId="1076"/>
          <ac:spMkLst>
            <pc:docMk/>
            <pc:sldMk cId="3313333010" sldId="710"/>
            <ac:spMk id="63" creationId="{62AA9952-DA29-4C38-AD73-67656E87C3BD}"/>
          </ac:spMkLst>
        </pc:spChg>
        <pc:spChg chg="mod">
          <ac:chgData name="來賓使用者" userId="" providerId="Windows Live" clId="Web-{345BBF3E-192E-411A-AAD1-52C850DFF797}" dt="2019-09-27T07:22:45.711" v="47" actId="1076"/>
          <ac:spMkLst>
            <pc:docMk/>
            <pc:sldMk cId="3313333010" sldId="710"/>
            <ac:spMk id="66" creationId="{00000000-0000-0000-0000-000000000000}"/>
          </ac:spMkLst>
        </pc:spChg>
        <pc:spChg chg="mod">
          <ac:chgData name="來賓使用者" userId="" providerId="Windows Live" clId="Web-{345BBF3E-192E-411A-AAD1-52C850DFF797}" dt="2019-09-27T07:22:45.743" v="48" actId="1076"/>
          <ac:spMkLst>
            <pc:docMk/>
            <pc:sldMk cId="3313333010" sldId="710"/>
            <ac:spMk id="67" creationId="{00000000-0000-0000-0000-000000000000}"/>
          </ac:spMkLst>
        </pc:spChg>
        <pc:grpChg chg="mod">
          <ac:chgData name="來賓使用者" userId="" providerId="Windows Live" clId="Web-{345BBF3E-192E-411A-AAD1-52C850DFF797}" dt="2019-09-27T07:22:45.602" v="44" actId="1076"/>
          <ac:grpSpMkLst>
            <pc:docMk/>
            <pc:sldMk cId="3313333010" sldId="710"/>
            <ac:grpSpMk id="11" creationId="{00000000-0000-0000-0000-000000000000}"/>
          </ac:grpSpMkLst>
        </pc:grpChg>
        <pc:grpChg chg="mod">
          <ac:chgData name="來賓使用者" userId="" providerId="Windows Live" clId="Web-{345BBF3E-192E-411A-AAD1-52C850DFF797}" dt="2019-09-27T07:23:54.965" v="57" actId="1076"/>
          <ac:grpSpMkLst>
            <pc:docMk/>
            <pc:sldMk cId="3313333010" sldId="710"/>
            <ac:grpSpMk id="13" creationId="{881709D1-FB4A-43E8-8F07-316A2AA6912A}"/>
          </ac:grpSpMkLst>
        </pc:grpChg>
        <pc:grpChg chg="mod">
          <ac:chgData name="來賓使用者" userId="" providerId="Windows Live" clId="Web-{345BBF3E-192E-411A-AAD1-52C850DFF797}" dt="2019-09-27T07:23:54.996" v="58" actId="1076"/>
          <ac:grpSpMkLst>
            <pc:docMk/>
            <pc:sldMk cId="3313333010" sldId="710"/>
            <ac:grpSpMk id="14" creationId="{DCB9F5E9-B6C6-479A-BB5B-E1326BF23CE1}"/>
          </ac:grpSpMkLst>
        </pc:grpChg>
        <pc:picChg chg="add mod ord">
          <ac:chgData name="來賓使用者" userId="" providerId="Windows Live" clId="Web-{345BBF3E-192E-411A-AAD1-52C850DFF797}" dt="2019-09-27T07:22:21.335" v="24" actId="14100"/>
          <ac:picMkLst>
            <pc:docMk/>
            <pc:sldMk cId="3313333010" sldId="710"/>
            <ac:picMk id="17" creationId="{FDEB8097-68B8-4F10-BD63-739A3C14EFCE}"/>
          </ac:picMkLst>
        </pc:picChg>
        <pc:picChg chg="mod">
          <ac:chgData name="來賓使用者" userId="" providerId="Windows Live" clId="Web-{345BBF3E-192E-411A-AAD1-52C850DFF797}" dt="2019-09-27T07:21:23.895" v="9" actId="1076"/>
          <ac:picMkLst>
            <pc:docMk/>
            <pc:sldMk cId="3313333010" sldId="710"/>
            <ac:picMk id="40" creationId="{6F39437A-F023-4519-AE65-8178B66ECF8D}"/>
          </ac:picMkLst>
        </pc:picChg>
        <pc:picChg chg="del">
          <ac:chgData name="來賓使用者" userId="" providerId="Windows Live" clId="Web-{345BBF3E-192E-411A-AAD1-52C850DFF797}" dt="2019-09-27T07:20:49.472" v="2"/>
          <ac:picMkLst>
            <pc:docMk/>
            <pc:sldMk cId="3313333010" sldId="710"/>
            <ac:picMk id="44" creationId="{00000000-0000-0000-0000-000000000000}"/>
          </ac:picMkLst>
        </pc:picChg>
        <pc:picChg chg="mod">
          <ac:chgData name="來賓使用者" userId="" providerId="Windows Live" clId="Web-{345BBF3E-192E-411A-AAD1-52C850DFF797}" dt="2019-09-27T07:22:45.576" v="43" actId="1076"/>
          <ac:picMkLst>
            <pc:docMk/>
            <pc:sldMk cId="3313333010" sldId="710"/>
            <ac:picMk id="46" creationId="{5368AEA4-163D-45B6-B4BC-B9052886BA07}"/>
          </ac:picMkLst>
        </pc:picChg>
        <pc:picChg chg="mod">
          <ac:chgData name="來賓使用者" userId="" providerId="Windows Live" clId="Web-{345BBF3E-192E-411A-AAD1-52C850DFF797}" dt="2019-09-27T07:25:00.827" v="66" actId="1076"/>
          <ac:picMkLst>
            <pc:docMk/>
            <pc:sldMk cId="3313333010" sldId="710"/>
            <ac:picMk id="49" creationId="{3159E6EA-AA84-45FE-AD60-E4B2CE0861DA}"/>
          </ac:picMkLst>
        </pc:picChg>
        <pc:picChg chg="mod">
          <ac:chgData name="來賓使用者" userId="" providerId="Windows Live" clId="Web-{345BBF3E-192E-411A-AAD1-52C850DFF797}" dt="2019-09-27T07:25:00.860" v="67" actId="1076"/>
          <ac:picMkLst>
            <pc:docMk/>
            <pc:sldMk cId="3313333010" sldId="710"/>
            <ac:picMk id="50" creationId="{24C6B1FE-DF53-4ED2-804D-4C295CB48049}"/>
          </ac:picMkLst>
        </pc:picChg>
        <pc:picChg chg="mod">
          <ac:chgData name="來賓使用者" userId="" providerId="Windows Live" clId="Web-{345BBF3E-192E-411A-AAD1-52C850DFF797}" dt="2019-09-27T07:25:00.890" v="68" actId="1076"/>
          <ac:picMkLst>
            <pc:docMk/>
            <pc:sldMk cId="3313333010" sldId="710"/>
            <ac:picMk id="51" creationId="{255B435B-FB15-41A7-BB4C-68FE79CED6DE}"/>
          </ac:picMkLst>
        </pc:picChg>
        <pc:picChg chg="mod">
          <ac:chgData name="來賓使用者" userId="" providerId="Windows Live" clId="Web-{345BBF3E-192E-411A-AAD1-52C850DFF797}" dt="2019-09-27T07:21:20.051" v="8" actId="1076"/>
          <ac:picMkLst>
            <pc:docMk/>
            <pc:sldMk cId="3313333010" sldId="710"/>
            <ac:picMk id="53" creationId="{D083138A-C9F5-417C-8307-39EFDC150C51}"/>
          </ac:picMkLst>
        </pc:picChg>
        <pc:picChg chg="mod">
          <ac:chgData name="來賓使用者" userId="" providerId="Windows Live" clId="Web-{345BBF3E-192E-411A-AAD1-52C850DFF797}" dt="2019-09-27T07:25:00.921" v="69" actId="1076"/>
          <ac:picMkLst>
            <pc:docMk/>
            <pc:sldMk cId="3313333010" sldId="710"/>
            <ac:picMk id="54" creationId="{7FDE6757-8D98-4088-A071-0363013B7AED}"/>
          </ac:picMkLst>
        </pc:picChg>
        <pc:cxnChg chg="mod">
          <ac:chgData name="來賓使用者" userId="" providerId="Windows Live" clId="Web-{345BBF3E-192E-411A-AAD1-52C850DFF797}" dt="2019-09-27T07:21:12.129" v="6" actId="14100"/>
          <ac:cxnSpMkLst>
            <pc:docMk/>
            <pc:sldMk cId="3313333010" sldId="710"/>
            <ac:cxnSpMk id="31" creationId="{5D58149E-5FB8-47EB-A966-AB2CFA78CF22}"/>
          </ac:cxnSpMkLst>
        </pc:cxnChg>
        <pc:cxnChg chg="mod">
          <ac:chgData name="來賓使用者" userId="" providerId="Windows Live" clId="Web-{345BBF3E-192E-411A-AAD1-52C850DFF797}" dt="2019-09-27T07:24:25.951" v="60" actId="14100"/>
          <ac:cxnSpMkLst>
            <pc:docMk/>
            <pc:sldMk cId="3313333010" sldId="710"/>
            <ac:cxnSpMk id="43" creationId="{8B72EF5C-EF54-451B-A7BA-6B92ECF68D94}"/>
          </ac:cxnSpMkLst>
        </pc:cxnChg>
        <pc:cxnChg chg="mod">
          <ac:chgData name="來賓使用者" userId="" providerId="Windows Live" clId="Web-{345BBF3E-192E-411A-AAD1-52C850DFF797}" dt="2019-09-27T07:24:05.840" v="59" actId="14100"/>
          <ac:cxnSpMkLst>
            <pc:docMk/>
            <pc:sldMk cId="3313333010" sldId="710"/>
            <ac:cxnSpMk id="45" creationId="{2D4AD8B7-21E3-47E2-B636-2E0E874B2458}"/>
          </ac:cxnSpMkLst>
        </pc:cxnChg>
        <pc:cxnChg chg="mod">
          <ac:chgData name="來賓使用者" userId="" providerId="Windows Live" clId="Web-{345BBF3E-192E-411A-AAD1-52C850DFF797}" dt="2019-09-27T07:22:45.633" v="45" actId="1076"/>
          <ac:cxnSpMkLst>
            <pc:docMk/>
            <pc:sldMk cId="3313333010" sldId="710"/>
            <ac:cxnSpMk id="65" creationId="{D8C37529-09DB-49EA-945E-2EC482FA2C55}"/>
          </ac:cxnSpMkLst>
        </pc:cxnChg>
      </pc:sldChg>
      <pc:sldChg chg="modSp new">
        <pc:chgData name="來賓使用者" userId="" providerId="Windows Live" clId="Web-{345BBF3E-192E-411A-AAD1-52C850DFF797}" dt="2019-09-27T07:51:44.919" v="118" actId="20577"/>
        <pc:sldMkLst>
          <pc:docMk/>
          <pc:sldMk cId="339876811" sldId="711"/>
        </pc:sldMkLst>
        <pc:spChg chg="mod">
          <ac:chgData name="來賓使用者" userId="" providerId="Windows Live" clId="Web-{345BBF3E-192E-411A-AAD1-52C850DFF797}" dt="2019-09-27T07:51:44.919" v="118" actId="20577"/>
          <ac:spMkLst>
            <pc:docMk/>
            <pc:sldMk cId="339876811" sldId="711"/>
            <ac:spMk id="2" creationId="{89C66D6D-B919-4EC5-9C76-F07BEB9C49F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AA6F60-58B1-42E5-BAAD-5FD4B25255B5}" type="datetimeFigureOut">
              <a:rPr lang="zh-TW" altLang="en-US" smtClean="0"/>
              <a:pPr/>
              <a:t>2019/11/15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0332EF-8A02-4D2C-AE44-DE1CC5A3C455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tread01.com/content/1545816302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32EF-8A02-4D2C-AE44-DE1CC5A3C455}" type="slidenum">
              <a:rPr lang="zh-TW" altLang="en-US" smtClean="0"/>
              <a:pPr/>
              <a:t>1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>
                <a:hlinkClick r:id="rId3"/>
              </a:rPr>
              <a:t>https://www.itread01.com/content/1545816302.html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32EF-8A02-4D2C-AE44-DE1CC5A3C455}" type="slidenum">
              <a:rPr lang="zh-TW" altLang="en-US" smtClean="0"/>
              <a:pPr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3806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B3EA8-44D9-4423-8EB1-E9C1763245E0}" type="slidenum">
              <a:rPr lang="zh-TW" altLang="en-US" smtClean="0"/>
              <a:pPr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2830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9B3EA8-44D9-4423-8EB1-E9C1763245E0}" type="slidenum">
              <a:rPr lang="zh-TW" altLang="en-US" smtClean="0"/>
              <a:pPr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3223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32EF-8A02-4D2C-AE44-DE1CC5A3C455}" type="slidenum">
              <a:rPr lang="zh-TW" altLang="en-US" smtClean="0"/>
              <a:pPr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1274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0332EF-8A02-4D2C-AE44-DE1CC5A3C455}" type="slidenum">
              <a:rPr lang="zh-TW" altLang="en-US" smtClean="0"/>
              <a:pPr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1678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ov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57200" y="533400"/>
            <a:ext cx="4419600" cy="3219450"/>
          </a:xfrm>
        </p:spPr>
        <p:txBody>
          <a:bodyPr anchor="b">
            <a:noAutofit/>
          </a:bodyPr>
          <a:lstStyle>
            <a:lvl1pPr>
              <a:defRPr sz="4800" b="1" i="0" spc="-100" baseline="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en-US"/>
              <a:t>Click to edit  the title of this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57200" y="3829050"/>
            <a:ext cx="4419600" cy="1752600"/>
          </a:xfrm>
        </p:spPr>
        <p:txBody>
          <a:bodyPr anchor="t">
            <a:normAutofit/>
          </a:bodyPr>
          <a:lstStyle>
            <a:lvl1pPr marL="0" indent="0" algn="l">
              <a:lnSpc>
                <a:spcPct val="110000"/>
              </a:lnSpc>
              <a:buNone/>
              <a:defRPr sz="1800" baseline="0">
                <a:solidFill>
                  <a:srgbClr val="FFFFFF"/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subtitle, presenter or date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Lis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990600"/>
            <a:ext cx="2667000" cy="457200"/>
          </a:xfrm>
        </p:spPr>
        <p:txBody>
          <a:bodyPr anchor="ctr">
            <a:noAutofit/>
          </a:bodyPr>
          <a:lstStyle>
            <a:lvl1pPr marL="0" indent="0">
              <a:buNone/>
              <a:defRPr sz="1400" b="1" baseline="0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content title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3199353" y="990600"/>
            <a:ext cx="2668047" cy="45720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content title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6094953" y="990600"/>
            <a:ext cx="2668047" cy="457200"/>
          </a:xfrm>
        </p:spPr>
        <p:txBody>
          <a:bodyPr anchor="ctr">
            <a:noAutofit/>
          </a:bodyPr>
          <a:lstStyle>
            <a:lvl1pPr marL="0" indent="0">
              <a:buNone/>
              <a:defRPr sz="1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content title</a:t>
            </a:r>
          </a:p>
        </p:txBody>
      </p:sp>
      <p:sp>
        <p:nvSpPr>
          <p:cNvPr id="10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6094953" y="1447800"/>
            <a:ext cx="2668047" cy="46482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2pPr>
            <a:lvl3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3pPr>
            <a:lvl4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4pPr>
            <a:lvl5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1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3199353" y="1447800"/>
            <a:ext cx="2668047" cy="46482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2pPr>
            <a:lvl3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3pPr>
            <a:lvl4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4pPr>
            <a:lvl5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5" hasCustomPrompt="1"/>
          </p:nvPr>
        </p:nvSpPr>
        <p:spPr>
          <a:xfrm>
            <a:off x="303753" y="1447800"/>
            <a:ext cx="2668047" cy="4648200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  <a:latin typeface="+mn-lt"/>
              </a:defRPr>
            </a:lvl1pPr>
            <a:lvl2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2pPr>
            <a:lvl3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3pPr>
            <a:lvl4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4pPr>
            <a:lvl5pPr marL="0" indent="0">
              <a:lnSpc>
                <a:spcPct val="120000"/>
              </a:lnSpc>
              <a:buFontTx/>
              <a:buNone/>
              <a:defRPr sz="1300" baseline="0">
                <a:solidFill>
                  <a:srgbClr val="21212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3" name="Rectangle 12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1143000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1447800"/>
            <a:ext cx="26670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1144588"/>
            <a:ext cx="2590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200400" y="1146176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00400" y="1450976"/>
            <a:ext cx="2667000" cy="205422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76600" y="1147764"/>
            <a:ext cx="2590800" cy="15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96000" y="1143000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096000" y="1447800"/>
            <a:ext cx="26670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172200" y="1144588"/>
            <a:ext cx="2590800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04800" y="3657600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304800" y="3962400"/>
            <a:ext cx="26670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81000" y="3659188"/>
            <a:ext cx="25908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200400" y="3660776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200400" y="3965576"/>
            <a:ext cx="2667000" cy="205422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276600" y="3662364"/>
            <a:ext cx="25908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096000" y="3657600"/>
            <a:ext cx="26670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fact title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096000" y="3962400"/>
            <a:ext cx="26670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fact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72200" y="3659188"/>
            <a:ext cx="2590800" cy="158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x box with grey b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381000" y="11493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276600" y="11493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6172200" y="11493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81000" y="36639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276600" y="36639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6172200" y="3663952"/>
            <a:ext cx="2590800" cy="2355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81000" y="1143000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81000" y="1447800"/>
            <a:ext cx="25908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81000" y="1144588"/>
            <a:ext cx="2590800" cy="15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276600" y="1146176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3276600" y="1450976"/>
            <a:ext cx="2590800" cy="205422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76600" y="1147764"/>
            <a:ext cx="2590800" cy="158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172200" y="1143000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19" name="Content Placeholder 3"/>
          <p:cNvSpPr>
            <a:spLocks noGrp="1"/>
          </p:cNvSpPr>
          <p:nvPr>
            <p:ph sz="half" idx="16" hasCustomPrompt="1"/>
          </p:nvPr>
        </p:nvSpPr>
        <p:spPr>
          <a:xfrm>
            <a:off x="6172200" y="1447800"/>
            <a:ext cx="25908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6172200" y="1144588"/>
            <a:ext cx="2590800" cy="1588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Text Placeholder 2"/>
          <p:cNvSpPr>
            <a:spLocks noGrp="1"/>
          </p:cNvSpPr>
          <p:nvPr>
            <p:ph type="body" idx="17" hasCustomPrompt="1"/>
          </p:nvPr>
        </p:nvSpPr>
        <p:spPr>
          <a:xfrm>
            <a:off x="381000" y="3657600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22" name="Content Placeholder 3"/>
          <p:cNvSpPr>
            <a:spLocks noGrp="1"/>
          </p:cNvSpPr>
          <p:nvPr>
            <p:ph sz="half" idx="18" hasCustomPrompt="1"/>
          </p:nvPr>
        </p:nvSpPr>
        <p:spPr>
          <a:xfrm>
            <a:off x="381000" y="3962400"/>
            <a:ext cx="25908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23" name="Straight Connector 22"/>
          <p:cNvCxnSpPr/>
          <p:nvPr/>
        </p:nvCxnSpPr>
        <p:spPr>
          <a:xfrm>
            <a:off x="381000" y="3659188"/>
            <a:ext cx="2590800" cy="158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 Placeholder 2"/>
          <p:cNvSpPr>
            <a:spLocks noGrp="1"/>
          </p:cNvSpPr>
          <p:nvPr>
            <p:ph type="body" idx="19" hasCustomPrompt="1"/>
          </p:nvPr>
        </p:nvSpPr>
        <p:spPr>
          <a:xfrm>
            <a:off x="3276600" y="3660776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sz="half" idx="20" hasCustomPrompt="1"/>
          </p:nvPr>
        </p:nvSpPr>
        <p:spPr>
          <a:xfrm>
            <a:off x="3276600" y="3965576"/>
            <a:ext cx="2590800" cy="2054224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3276600" y="3662364"/>
            <a:ext cx="2590800" cy="158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Text Placeholder 2"/>
          <p:cNvSpPr>
            <a:spLocks noGrp="1"/>
          </p:cNvSpPr>
          <p:nvPr>
            <p:ph type="body" idx="21" hasCustomPrompt="1"/>
          </p:nvPr>
        </p:nvSpPr>
        <p:spPr>
          <a:xfrm>
            <a:off x="6172200" y="3657600"/>
            <a:ext cx="2590800" cy="304800"/>
          </a:xfrm>
        </p:spPr>
        <p:txBody>
          <a:bodyPr anchor="b">
            <a:normAutofit/>
          </a:bodyPr>
          <a:lstStyle>
            <a:lvl1pPr marL="0" indent="0">
              <a:buNone/>
              <a:defRPr sz="12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box title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22" hasCustomPrompt="1"/>
          </p:nvPr>
        </p:nvSpPr>
        <p:spPr>
          <a:xfrm>
            <a:off x="6172200" y="3962400"/>
            <a:ext cx="2590800" cy="20574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buFontTx/>
              <a:buNone/>
              <a:defRPr sz="2200" kern="1800" spc="-3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540000" indent="-180000">
              <a:buFontTx/>
              <a:buNone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content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6172200" y="3659188"/>
            <a:ext cx="2590800" cy="1588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Rectangle 4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d - Intro">
    <p:bg>
      <p:bgPr>
        <a:solidFill>
          <a:srgbClr val="FAA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620000" y="6251786"/>
            <a:ext cx="1295400" cy="453814"/>
          </a:xfrm>
          <a:prstGeom prst="rect">
            <a:avLst/>
          </a:prstGeom>
          <a:solidFill>
            <a:srgbClr val="F58F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304800" y="990600"/>
            <a:ext cx="7391400" cy="4953000"/>
          </a:xfrm>
        </p:spPr>
        <p:txBody>
          <a:bodyPr>
            <a:noAutofit/>
          </a:bodyPr>
          <a:lstStyle>
            <a:lvl1pPr marL="0" indent="0">
              <a:lnSpc>
                <a:spcPct val="110000"/>
              </a:lnSpc>
              <a:buFontTx/>
              <a:buNone/>
              <a:defRPr sz="3600" b="1" i="0" baseline="0">
                <a:latin typeface="+mn-lt"/>
              </a:defRPr>
            </a:lvl1pPr>
            <a:lvl2pPr>
              <a:buFontTx/>
              <a:buNone/>
              <a:defRPr sz="3600" b="1" i="0"/>
            </a:lvl2pPr>
            <a:lvl3pPr>
              <a:buFontTx/>
              <a:buNone/>
              <a:defRPr sz="3600" b="1" i="0"/>
            </a:lvl3pPr>
            <a:lvl4pPr>
              <a:buFontTx/>
              <a:buNone/>
              <a:defRPr sz="3600" b="1" i="0"/>
            </a:lvl4pPr>
            <a:lvl5pPr>
              <a:buFontTx/>
              <a:buNone/>
              <a:defRPr sz="3600" b="1" i="0"/>
            </a:lvl5pPr>
          </a:lstStyle>
          <a:p>
            <a:pPr lvl="0"/>
            <a:r>
              <a:rPr lang="en-US"/>
              <a:t>This area is ideal for making a strong statement or calling out some important facts.</a:t>
            </a:r>
          </a:p>
        </p:txBody>
      </p:sp>
      <p:pic>
        <p:nvPicPr>
          <p:cNvPr id="9" name="Picture 8" descr="Logo_no-slogan-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6251786"/>
            <a:ext cx="1066800" cy="4030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700">
                <a:solidFill>
                  <a:srgbClr val="282828"/>
                </a:solidFill>
              </a:rPr>
              <a:t>Copyright © 2016</a:t>
            </a:r>
            <a:r>
              <a:rPr lang="en-US" sz="700" baseline="0">
                <a:solidFill>
                  <a:srgbClr val="282828"/>
                </a:solidFill>
              </a:rPr>
              <a:t> </a:t>
            </a:r>
            <a:r>
              <a:rPr lang="en-US" sz="700">
                <a:solidFill>
                  <a:srgbClr val="282828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rand - Content">
    <p:bg>
      <p:bgPr>
        <a:solidFill>
          <a:srgbClr val="FAA21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 hasCustomPrompt="1"/>
          </p:nvPr>
        </p:nvSpPr>
        <p:spPr>
          <a:xfrm>
            <a:off x="304800" y="990600"/>
            <a:ext cx="8458200" cy="5105400"/>
          </a:xfrm>
        </p:spPr>
        <p:txBody>
          <a:bodyPr/>
          <a:lstStyle>
            <a:lvl1pPr marL="0" indent="0">
              <a:lnSpc>
                <a:spcPct val="120000"/>
              </a:lnSpc>
              <a:buFontTx/>
              <a:buNone/>
              <a:defRPr>
                <a:latin typeface="+mn-lt"/>
              </a:defRPr>
            </a:lvl1pPr>
            <a:lvl2pPr>
              <a:buFontTx/>
              <a:buNone/>
              <a:defRPr/>
            </a:lvl2pPr>
            <a:lvl3pPr>
              <a:buFontTx/>
              <a:buNone/>
              <a:defRPr/>
            </a:lvl3pPr>
            <a:lvl4pPr>
              <a:buFontTx/>
              <a:buNone/>
              <a:defRPr/>
            </a:lvl4pPr>
            <a:lvl5pPr>
              <a:buFontTx/>
              <a:buNone/>
              <a:defRPr/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0000" y="6251786"/>
            <a:ext cx="1295400" cy="453814"/>
          </a:xfrm>
          <a:prstGeom prst="rect">
            <a:avLst/>
          </a:prstGeom>
          <a:solidFill>
            <a:srgbClr val="F58F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Logo_no-slogan-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72400" y="6251786"/>
            <a:ext cx="1066800" cy="403013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700">
                <a:solidFill>
                  <a:srgbClr val="282828"/>
                </a:solidFill>
              </a:rPr>
              <a:t>Copyright © 2016</a:t>
            </a:r>
            <a:r>
              <a:rPr lang="en-US" sz="700" baseline="0">
                <a:solidFill>
                  <a:srgbClr val="282828"/>
                </a:solidFill>
              </a:rPr>
              <a:t> </a:t>
            </a:r>
            <a:r>
              <a:rPr lang="en-US" sz="700">
                <a:solidFill>
                  <a:srgbClr val="282828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ors and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Rectangle 5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sp>
        <p:nvSpPr>
          <p:cNvPr id="7" name="Rectangle 6"/>
          <p:cNvSpPr/>
          <p:nvPr/>
        </p:nvSpPr>
        <p:spPr>
          <a:xfrm>
            <a:off x="457200" y="826532"/>
            <a:ext cx="838200" cy="838200"/>
          </a:xfrm>
          <a:prstGeom prst="rect">
            <a:avLst/>
          </a:prstGeom>
          <a:solidFill>
            <a:srgbClr val="F7911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371600" y="826532"/>
            <a:ext cx="838200" cy="838200"/>
          </a:xfrm>
          <a:prstGeom prst="rect">
            <a:avLst/>
          </a:prstGeom>
          <a:solidFill>
            <a:srgbClr val="282828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9400" y="826532"/>
            <a:ext cx="838200" cy="838200"/>
          </a:xfrm>
          <a:prstGeom prst="rect">
            <a:avLst/>
          </a:prstGeom>
          <a:solidFill>
            <a:srgbClr val="6E6E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733800" y="826532"/>
            <a:ext cx="838200" cy="838200"/>
          </a:xfrm>
          <a:prstGeom prst="rect">
            <a:avLst/>
          </a:prstGeom>
          <a:solidFill>
            <a:srgbClr val="96969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48200" y="826532"/>
            <a:ext cx="838200" cy="838200"/>
          </a:xfrm>
          <a:prstGeom prst="rect">
            <a:avLst/>
          </a:prstGeom>
          <a:solidFill>
            <a:srgbClr val="D2D2D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62600" y="826532"/>
            <a:ext cx="838200" cy="838200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flipH="1">
            <a:off x="5943600" y="2579132"/>
            <a:ext cx="609600" cy="609600"/>
          </a:xfrm>
          <a:prstGeom prst="rect">
            <a:avLst/>
          </a:prstGeom>
          <a:solidFill>
            <a:srgbClr val="1068B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flipH="1">
            <a:off x="6629400" y="2579132"/>
            <a:ext cx="609600" cy="609600"/>
          </a:xfrm>
          <a:prstGeom prst="rect">
            <a:avLst/>
          </a:prstGeom>
          <a:solidFill>
            <a:srgbClr val="1B9F8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 flipH="1">
            <a:off x="7315200" y="2579132"/>
            <a:ext cx="609600" cy="609600"/>
          </a:xfrm>
          <a:prstGeom prst="rect">
            <a:avLst/>
          </a:prstGeom>
          <a:solidFill>
            <a:srgbClr val="94CA6E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 flipH="1">
            <a:off x="8001000" y="2579132"/>
            <a:ext cx="609600" cy="609600"/>
          </a:xfrm>
          <a:prstGeom prst="rect">
            <a:avLst/>
          </a:prstGeom>
          <a:solidFill>
            <a:srgbClr val="D5DF3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H="1">
            <a:off x="457200" y="2579132"/>
            <a:ext cx="609600" cy="609600"/>
          </a:xfrm>
          <a:prstGeom prst="rect">
            <a:avLst/>
          </a:prstGeom>
          <a:solidFill>
            <a:srgbClr val="FFF47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flipH="1">
            <a:off x="1143000" y="2579132"/>
            <a:ext cx="609600" cy="609600"/>
          </a:xfrm>
          <a:prstGeom prst="rect">
            <a:avLst/>
          </a:prstGeom>
          <a:solidFill>
            <a:srgbClr val="FFDD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 flipH="1">
            <a:off x="1828800" y="2579132"/>
            <a:ext cx="609600" cy="609600"/>
          </a:xfrm>
          <a:prstGeom prst="rect">
            <a:avLst/>
          </a:prstGeom>
          <a:solidFill>
            <a:srgbClr val="FCB81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886200" y="2579132"/>
            <a:ext cx="609600" cy="609600"/>
          </a:xfrm>
          <a:prstGeom prst="rect">
            <a:avLst/>
          </a:prstGeom>
          <a:solidFill>
            <a:srgbClr val="E55A2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 flipH="1">
            <a:off x="4572000" y="2579132"/>
            <a:ext cx="609600" cy="609600"/>
          </a:xfrm>
          <a:prstGeom prst="rect">
            <a:avLst/>
          </a:prstGeom>
          <a:solidFill>
            <a:srgbClr val="9F473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 flipH="1">
            <a:off x="5257800" y="2579132"/>
            <a:ext cx="609600" cy="609600"/>
          </a:xfrm>
          <a:prstGeom prst="rect">
            <a:avLst/>
          </a:prstGeom>
          <a:solidFill>
            <a:srgbClr val="6E423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flipH="1">
            <a:off x="2514600" y="2579132"/>
            <a:ext cx="609600" cy="609600"/>
          </a:xfrm>
          <a:prstGeom prst="rect">
            <a:avLst/>
          </a:prstGeom>
          <a:solidFill>
            <a:srgbClr val="F58A1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flipH="1">
            <a:off x="3200400" y="2579132"/>
            <a:ext cx="609600" cy="609600"/>
          </a:xfrm>
          <a:prstGeom prst="rect">
            <a:avLst/>
          </a:prstGeom>
          <a:solidFill>
            <a:srgbClr val="F26F3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304800" y="304800"/>
            <a:ext cx="2275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Primary Brand Color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04800" y="2057400"/>
            <a:ext cx="19169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Supporting Color</a:t>
            </a:r>
          </a:p>
        </p:txBody>
      </p:sp>
      <p:sp>
        <p:nvSpPr>
          <p:cNvPr id="27" name="Hexagon 26"/>
          <p:cNvSpPr/>
          <p:nvPr/>
        </p:nvSpPr>
        <p:spPr>
          <a:xfrm rot="16200000">
            <a:off x="421005" y="4231005"/>
            <a:ext cx="1512076" cy="1303514"/>
          </a:xfrm>
          <a:prstGeom prst="hexagon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Hexagon 27"/>
          <p:cNvSpPr/>
          <p:nvPr/>
        </p:nvSpPr>
        <p:spPr>
          <a:xfrm rot="16200000">
            <a:off x="2117443" y="4231005"/>
            <a:ext cx="1512076" cy="1303514"/>
          </a:xfrm>
          <a:prstGeom prst="hexagon">
            <a:avLst/>
          </a:prstGeom>
          <a:solidFill>
            <a:schemeClr val="bg1"/>
          </a:solidFill>
          <a:ln>
            <a:noFill/>
          </a:ln>
          <a:effectLst>
            <a:outerShdw blurRad="38100" dist="25400" dir="2700000" algn="tl" rotWithShape="0">
              <a:srgbClr val="000000">
                <a:alpha val="2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4038600" y="4126724"/>
            <a:ext cx="1905000" cy="1441448"/>
          </a:xfrm>
          <a:prstGeom prst="rect">
            <a:avLst/>
          </a:prstGeom>
          <a:solidFill>
            <a:srgbClr val="FF9B1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362700" y="4126724"/>
            <a:ext cx="1905000" cy="1441448"/>
          </a:xfrm>
          <a:prstGeom prst="rect">
            <a:avLst/>
          </a:prstGeom>
          <a:solidFill>
            <a:srgbClr val="E6E6E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04800" y="3647148"/>
            <a:ext cx="8521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Shape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2019/11/15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/>
          </p:nvPr>
        </p:nvSpPr>
        <p:spPr>
          <a:xfrm>
            <a:off x="0" y="836712"/>
            <a:ext cx="9144000" cy="5076408"/>
          </a:xfrm>
          <a:prstGeom prst="rect">
            <a:avLst/>
          </a:prstGeom>
        </p:spPr>
        <p:txBody>
          <a:bodyPr/>
          <a:lstStyle>
            <a:lvl1pPr marL="342900" indent="-342900">
              <a:spcAft>
                <a:spcPts val="0"/>
              </a:spcAft>
              <a:buFont typeface="+mj-lt"/>
              <a:buAutoNum type="arabicPeriod"/>
              <a:defRPr lang="zh-TW" altLang="zh-TW" sz="1200" smtClean="0"/>
            </a:lvl1pPr>
            <a:lvl2pPr marL="742950" indent="-285750">
              <a:spcAft>
                <a:spcPts val="0"/>
              </a:spcAft>
              <a:buFont typeface="+mj-lt"/>
              <a:buAutoNum type="arabicPeriod"/>
              <a:defRPr lang="zh-TW" altLang="zh-TW" sz="1200"/>
            </a:lvl2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827088" y="6559487"/>
            <a:ext cx="1657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0" sz="1000" b="1">
                <a:solidFill>
                  <a:srgbClr val="0066CC"/>
                </a:solidFill>
                <a:latin typeface="Tahoma" pitchFamily="34" charset="0"/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2019/11/15</a:t>
            </a:fld>
            <a:endParaRPr lang="zh-TW" alt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內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hape_Left-shor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3411141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1143000"/>
            <a:ext cx="3106340" cy="4552949"/>
          </a:xfrm>
        </p:spPr>
        <p:txBody>
          <a:bodyPr anchor="ctr">
            <a:normAutofit/>
          </a:bodyPr>
          <a:lstStyle>
            <a:lvl1pPr algn="l">
              <a:defRPr sz="2800" b="1" i="0" spc="0">
                <a:solidFill>
                  <a:schemeClr val="bg1"/>
                </a:solidFill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733800" y="762000"/>
            <a:ext cx="4303713" cy="5334000"/>
          </a:xfrm>
        </p:spPr>
        <p:txBody>
          <a:bodyPr anchor="ctr">
            <a:normAutofit/>
          </a:bodyPr>
          <a:lstStyle>
            <a:lvl1pPr marL="180000" indent="-180000">
              <a:lnSpc>
                <a:spcPct val="130000"/>
              </a:lnSpc>
              <a:buFont typeface="Arial"/>
              <a:buChar char="•"/>
              <a:defRPr sz="1800" b="0" i="0" baseline="0">
                <a:latin typeface="+mn-ea"/>
                <a:ea typeface="+mn-ea"/>
              </a:defRPr>
            </a:lvl1pPr>
            <a:lvl2pPr marL="360000" indent="-180000">
              <a:lnSpc>
                <a:spcPct val="130000"/>
              </a:lnSpc>
              <a:buFont typeface="Arial"/>
              <a:buChar char="•"/>
              <a:defRPr sz="1800" b="0" i="0">
                <a:latin typeface="+mn-ea"/>
                <a:ea typeface="+mn-ea"/>
              </a:defRPr>
            </a:lvl2pPr>
            <a:lvl3pPr marL="900000" indent="-180000">
              <a:defRPr sz="1800"/>
            </a:lvl3pPr>
            <a:lvl4pPr marL="1260000" indent="-216000">
              <a:defRPr sz="1800"/>
            </a:lvl4pPr>
            <a:lvl5pPr marL="1620000" indent="-180000"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Topic One</a:t>
            </a:r>
          </a:p>
          <a:p>
            <a:pPr lvl="1"/>
            <a:r>
              <a:rPr lang="en-US"/>
              <a:t>Sub-topic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_Left-lo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77598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2133600"/>
            <a:ext cx="6553200" cy="1362075"/>
          </a:xfrm>
        </p:spPr>
        <p:txBody>
          <a:bodyPr anchor="b">
            <a:normAutofit/>
          </a:bodyPr>
          <a:lstStyle>
            <a:lvl1pPr algn="l">
              <a:defRPr sz="2800" b="1" cap="none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section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3529013"/>
            <a:ext cx="6553200" cy="1500187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800" spc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description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8458200" cy="685799"/>
          </a:xfrm>
        </p:spPr>
        <p:txBody>
          <a:bodyPr/>
          <a:lstStyle>
            <a:lvl1pPr>
              <a:defRPr spc="0" baseline="0"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90600"/>
            <a:ext cx="8458200" cy="5105401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6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Use this box for paragraph or description of this slide </a:t>
            </a:r>
          </a:p>
        </p:txBody>
      </p:sp>
      <p:sp>
        <p:nvSpPr>
          <p:cNvPr id="6" name="Rectangle 5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04800" y="990600"/>
            <a:ext cx="8458200" cy="5105401"/>
          </a:xfrm>
        </p:spPr>
        <p:txBody>
          <a:bodyPr/>
          <a:lstStyle>
            <a:lvl1pPr marL="180000" indent="-180000">
              <a:lnSpc>
                <a:spcPct val="120000"/>
              </a:lnSpc>
              <a:spcAft>
                <a:spcPts val="1200"/>
              </a:spcAft>
              <a:defRPr baseline="0">
                <a:latin typeface="+mn-lt"/>
              </a:defRPr>
            </a:lvl1pPr>
            <a:lvl2pPr marL="540000" indent="-216000">
              <a:lnSpc>
                <a:spcPct val="120000"/>
              </a:lnSpc>
              <a:spcAft>
                <a:spcPts val="1200"/>
              </a:spcAft>
              <a:defRPr>
                <a:latin typeface="+mn-lt"/>
              </a:defRPr>
            </a:lvl2pPr>
            <a:lvl3pPr marL="900000" indent="-180000">
              <a:lnSpc>
                <a:spcPct val="120000"/>
              </a:lnSpc>
              <a:defRPr/>
            </a:lvl3pPr>
            <a:lvl4pPr marL="1260000" indent="-216000">
              <a:lnSpc>
                <a:spcPct val="120000"/>
              </a:lnSpc>
              <a:defRPr/>
            </a:lvl4pPr>
            <a:lvl5pPr marL="1620000" indent="-180000">
              <a:lnSpc>
                <a:spcPct val="120000"/>
              </a:lnSpc>
              <a:defRPr/>
            </a:lvl5pPr>
          </a:lstStyle>
          <a:p>
            <a:pPr lvl="0"/>
            <a:r>
              <a:rPr lang="en-US"/>
              <a:t>Use this page for bullet point and list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7" name="Picture 6" descr="Logo_no-slogan-whit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57500" y="3601720"/>
            <a:ext cx="1257300" cy="4749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sp>
        <p:nvSpPr>
          <p:cNvPr id="10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8458200" cy="685799"/>
          </a:xfrm>
        </p:spPr>
        <p:txBody>
          <a:bodyPr/>
          <a:lstStyle>
            <a:lvl1pPr>
              <a:defRPr baseline="0"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Picture Placeholder 2"/>
          <p:cNvSpPr>
            <a:spLocks noGrp="1"/>
          </p:cNvSpPr>
          <p:nvPr>
            <p:ph type="pic" idx="12"/>
          </p:nvPr>
        </p:nvSpPr>
        <p:spPr>
          <a:xfrm>
            <a:off x="4495800" y="1143000"/>
            <a:ext cx="4267200" cy="48006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04800" y="990600"/>
            <a:ext cx="4040188" cy="51054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600" baseline="0">
                <a:latin typeface="+mn-lt"/>
                <a:ea typeface="+mn-ea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0" name="Rectangle 9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8458200" cy="685799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04800" y="990600"/>
            <a:ext cx="4040188" cy="51054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600" baseline="0">
                <a:latin typeface="+mn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4497388" y="990600"/>
            <a:ext cx="4265612" cy="5105401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6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content</a:t>
            </a:r>
          </a:p>
        </p:txBody>
      </p:sp>
      <p:sp>
        <p:nvSpPr>
          <p:cNvPr id="11" name="Rectangle 10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Rectangle 7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sp>
        <p:nvSpPr>
          <p:cNvPr id="9" name="Title Placeholder 1"/>
          <p:cNvSpPr>
            <a:spLocks noGrp="1"/>
          </p:cNvSpPr>
          <p:nvPr>
            <p:ph type="title" hasCustomPrompt="1"/>
          </p:nvPr>
        </p:nvSpPr>
        <p:spPr>
          <a:xfrm>
            <a:off x="304800" y="3048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304800" y="990600"/>
            <a:ext cx="4040188" cy="5105400"/>
          </a:xfrm>
        </p:spPr>
        <p:txBody>
          <a:bodyPr>
            <a:normAutofit/>
          </a:bodyPr>
          <a:lstStyle>
            <a:lvl1pPr marL="180000" indent="-180000">
              <a:defRPr sz="1600"/>
            </a:lvl1pPr>
            <a:lvl2pPr marL="540000" indent="-180000">
              <a:defRPr sz="1600"/>
            </a:lvl2pPr>
            <a:lvl3pPr marL="900000" indent="-180000">
              <a:defRPr sz="1600"/>
            </a:lvl3pPr>
            <a:lvl4pPr marL="1260000" indent="-180000">
              <a:defRPr sz="1600"/>
            </a:lvl4pPr>
            <a:lvl5pPr marL="1620000" indent="-180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list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half" idx="14" hasCustomPrompt="1"/>
          </p:nvPr>
        </p:nvSpPr>
        <p:spPr>
          <a:xfrm>
            <a:off x="4495800" y="990600"/>
            <a:ext cx="4267200" cy="5105400"/>
          </a:xfrm>
        </p:spPr>
        <p:txBody>
          <a:bodyPr>
            <a:normAutofit/>
          </a:bodyPr>
          <a:lstStyle>
            <a:lvl1pPr marL="180000" indent="-180000">
              <a:defRPr sz="1600">
                <a:latin typeface="+mn-lt"/>
              </a:defRPr>
            </a:lvl1pPr>
            <a:lvl2pPr marL="540000" indent="-180000">
              <a:defRPr sz="1600"/>
            </a:lvl2pPr>
            <a:lvl3pPr marL="900000" indent="-180000">
              <a:defRPr sz="1600"/>
            </a:lvl3pPr>
            <a:lvl4pPr marL="1260000" indent="-180000">
              <a:defRPr sz="1600"/>
            </a:lvl4pPr>
            <a:lvl5pPr marL="1620000" indent="-180000"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list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wo List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page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304800" y="990600"/>
            <a:ext cx="4040188" cy="457200"/>
          </a:xfrm>
        </p:spPr>
        <p:txBody>
          <a:bodyPr anchor="ctr">
            <a:normAutofit/>
          </a:bodyPr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list 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304800" y="1447800"/>
            <a:ext cx="4040188" cy="4648200"/>
          </a:xfrm>
        </p:spPr>
        <p:txBody>
          <a:bodyPr>
            <a:normAutofit/>
          </a:bodyPr>
          <a:lstStyle>
            <a:lvl1pPr marL="180000" indent="-180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/>
            </a:lvl1pPr>
            <a:lvl2pPr marL="180000" indent="-180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/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list description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492625" y="990600"/>
            <a:ext cx="4270375" cy="457200"/>
          </a:xfrm>
        </p:spPr>
        <p:txBody>
          <a:bodyPr anchor="ctr">
            <a:normAutofit/>
          </a:bodyPr>
          <a:lstStyle>
            <a:lvl1pPr marL="0" indent="0">
              <a:buNone/>
              <a:defRPr sz="16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list title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Rectangle 9"/>
          <p:cNvSpPr/>
          <p:nvPr/>
        </p:nvSpPr>
        <p:spPr>
          <a:xfrm rot="10800000" flipV="1">
            <a:off x="762000" y="6497850"/>
            <a:ext cx="2667000" cy="200055"/>
          </a:xfrm>
          <a:prstGeom prst="rect">
            <a:avLst/>
          </a:prstGeom>
        </p:spPr>
        <p:txBody>
          <a:bodyPr wrap="square" anchor="b">
            <a:spAutoFit/>
          </a:bodyPr>
          <a:lstStyle/>
          <a:p>
            <a:pPr algn="l"/>
            <a:r>
              <a:rPr lang="en-US" sz="700">
                <a:solidFill>
                  <a:srgbClr val="A6A6A6"/>
                </a:solidFill>
              </a:rPr>
              <a:t>Copyright © 2016</a:t>
            </a:r>
            <a:r>
              <a:rPr lang="en-US" sz="700" baseline="0">
                <a:solidFill>
                  <a:srgbClr val="A6A6A6"/>
                </a:solidFill>
              </a:rPr>
              <a:t> </a:t>
            </a:r>
            <a:r>
              <a:rPr lang="en-US" sz="700">
                <a:solidFill>
                  <a:srgbClr val="A6A6A6"/>
                </a:solidFill>
              </a:rPr>
              <a:t>CTCI All Rights Reserved.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4492624" y="1447800"/>
            <a:ext cx="4270375" cy="4648200"/>
          </a:xfrm>
        </p:spPr>
        <p:txBody>
          <a:bodyPr>
            <a:normAutofit/>
          </a:bodyPr>
          <a:lstStyle>
            <a:lvl1pPr marL="180000" indent="-180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Tx/>
              <a:buNone/>
              <a:defRPr sz="1600">
                <a:latin typeface="+mn-lt"/>
              </a:defRPr>
            </a:lvl1pPr>
            <a:lvl2pPr marL="180000" indent="-1800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/>
              <a:buChar char="•"/>
              <a:defRPr sz="1600">
                <a:latin typeface="+mn-lt"/>
              </a:defRPr>
            </a:lvl2pPr>
            <a:lvl3pPr marL="900000" indent="-180000">
              <a:buFontTx/>
              <a:buNone/>
              <a:defRPr sz="1600"/>
            </a:lvl3pPr>
            <a:lvl4pPr marL="1260000" indent="-180000">
              <a:buFontTx/>
              <a:buNone/>
              <a:defRPr sz="1600"/>
            </a:lvl4pPr>
            <a:lvl5pPr marL="1620000" indent="-180000">
              <a:buFontTx/>
              <a:buNone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list description</a:t>
            </a:r>
          </a:p>
          <a:p>
            <a:pPr lvl="1"/>
            <a:r>
              <a:rPr lang="en-US"/>
              <a:t>Second level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304801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990600"/>
            <a:ext cx="8458200" cy="50292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76800" y="0"/>
            <a:ext cx="3962400" cy="304801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4800" y="6340475"/>
            <a:ext cx="45720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rgbClr val="21212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pic>
        <p:nvPicPr>
          <p:cNvPr id="8" name="Picture 7" descr="Logo_no-slogan.png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772400" y="6248400"/>
            <a:ext cx="1066800" cy="4030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2600" b="1" i="0" kern="1600" spc="0">
          <a:solidFill>
            <a:srgbClr val="FF9B14"/>
          </a:solidFill>
          <a:latin typeface="+mj-ea"/>
          <a:ea typeface="+mj-ea"/>
          <a:cs typeface="+mj-cs"/>
        </a:defRPr>
      </a:lvl1pPr>
    </p:titleStyle>
    <p:bodyStyle>
      <a:lvl1pPr marL="180000" indent="-1800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FF9B14"/>
        </a:buClr>
        <a:buSzPct val="100000"/>
        <a:buFont typeface="Arial"/>
        <a:buChar char="•"/>
        <a:defRPr sz="1600" kern="1200">
          <a:solidFill>
            <a:srgbClr val="282828"/>
          </a:solidFill>
          <a:latin typeface="+mn-ea"/>
          <a:ea typeface="+mn-ea"/>
          <a:cs typeface="+mn-cs"/>
        </a:defRPr>
      </a:lvl1pPr>
      <a:lvl2pPr marL="540000" indent="-2160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FF9B14"/>
        </a:buClr>
        <a:buFont typeface="Arial"/>
        <a:buChar char="•"/>
        <a:defRPr sz="1600" kern="1200">
          <a:solidFill>
            <a:srgbClr val="282828"/>
          </a:solidFill>
          <a:latin typeface="+mn-ea"/>
          <a:ea typeface="+mn-ea"/>
          <a:cs typeface="+mn-cs"/>
        </a:defRPr>
      </a:lvl2pPr>
      <a:lvl3pPr marL="900000" indent="-1800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FF9B14"/>
        </a:buClr>
        <a:buSzPct val="90000"/>
        <a:buFont typeface="Arial"/>
        <a:buChar char="•"/>
        <a:defRPr sz="1600" kern="1200">
          <a:solidFill>
            <a:srgbClr val="282828"/>
          </a:solidFill>
          <a:latin typeface="+mn-ea"/>
          <a:ea typeface="+mn-ea"/>
          <a:cs typeface="+mn-cs"/>
        </a:defRPr>
      </a:lvl3pPr>
      <a:lvl4pPr marL="1260000" indent="-2160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FF9B14"/>
        </a:buClr>
        <a:buSzPct val="90000"/>
        <a:buFont typeface="Arial"/>
        <a:buChar char="•"/>
        <a:defRPr sz="1600" kern="1200">
          <a:solidFill>
            <a:srgbClr val="282828"/>
          </a:solidFill>
          <a:latin typeface="+mn-ea"/>
          <a:ea typeface="+mn-ea"/>
          <a:cs typeface="+mn-cs"/>
        </a:defRPr>
      </a:lvl4pPr>
      <a:lvl5pPr marL="1620000" indent="-180000" algn="l" defTabSz="457200" rtl="0" eaLnBrk="1" latinLnBrk="0" hangingPunct="1">
        <a:lnSpc>
          <a:spcPct val="120000"/>
        </a:lnSpc>
        <a:spcBef>
          <a:spcPts val="0"/>
        </a:spcBef>
        <a:spcAft>
          <a:spcPts val="1200"/>
        </a:spcAft>
        <a:buClr>
          <a:srgbClr val="FF9B14"/>
        </a:buClr>
        <a:buSzPct val="90000"/>
        <a:buFont typeface="Arial"/>
        <a:buChar char="•"/>
        <a:defRPr sz="1600" kern="1200">
          <a:solidFill>
            <a:srgbClr val="282828"/>
          </a:solidFill>
          <a:latin typeface="+mn-ea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34075" y="1562471"/>
            <a:ext cx="4419600" cy="3219450"/>
          </a:xfrm>
        </p:spPr>
        <p:txBody>
          <a:bodyPr/>
          <a:lstStyle/>
          <a:p>
            <a:r>
              <a:rPr lang="en-US" altLang="zh-TW" dirty="0"/>
              <a:t>AI</a:t>
            </a:r>
            <a:r>
              <a:rPr lang="zh-TW" altLang="en-US" dirty="0"/>
              <a:t> </a:t>
            </a:r>
            <a:r>
              <a:rPr lang="en-US" altLang="zh-TW" dirty="0" smtClean="0"/>
              <a:t>Team</a:t>
            </a:r>
            <a:br>
              <a:rPr lang="en-US" altLang="zh-TW" dirty="0" smtClean="0"/>
            </a:br>
            <a:r>
              <a:rPr lang="en-US" altLang="zh-TW" dirty="0" smtClean="0"/>
              <a:t>            </a:t>
            </a:r>
            <a:r>
              <a:rPr lang="en-US" altLang="zh-TW" sz="3200" dirty="0" smtClean="0"/>
              <a:t>--</a:t>
            </a:r>
            <a:r>
              <a:rPr lang="zh-TW" altLang="en-US" sz="3200" dirty="0" smtClean="0"/>
              <a:t>聲學檢</a:t>
            </a:r>
            <a:r>
              <a:rPr lang="zh-TW" altLang="en-US" sz="3200" dirty="0"/>
              <a:t>測</a:t>
            </a:r>
            <a:r>
              <a:rPr lang="en-US" altLang="zh-TW" sz="3200" dirty="0"/>
              <a:t/>
            </a:r>
            <a:br>
              <a:rPr lang="en-US" altLang="zh-TW" sz="3200" dirty="0"/>
            </a:br>
            <a:endParaRPr lang="zh-TW" altLang="en-US" sz="3200" dirty="0"/>
          </a:p>
        </p:txBody>
      </p:sp>
      <p:sp>
        <p:nvSpPr>
          <p:cNvPr id="3" name="文字方塊 2"/>
          <p:cNvSpPr txBox="1"/>
          <p:nvPr/>
        </p:nvSpPr>
        <p:spPr>
          <a:xfrm>
            <a:off x="387626" y="5983357"/>
            <a:ext cx="2266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chemeClr val="bg1"/>
                </a:solidFill>
              </a:rPr>
              <a:t>2019.11.11 </a:t>
            </a:r>
            <a:r>
              <a:rPr lang="zh-TW" altLang="en-US" dirty="0" smtClean="0">
                <a:solidFill>
                  <a:schemeClr val="bg1"/>
                </a:solidFill>
              </a:rPr>
              <a:t>江前昱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  <a:r>
              <a:rPr lang="en-US" altLang="zh-TW" dirty="0" err="1"/>
              <a:t>modeling_RobustCovariance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 smtClean="0"/>
              <a:t>CTCI PowerPoint Master Deck</a:t>
            </a:r>
            <a:endParaRPr 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793675" y="3296700"/>
            <a:ext cx="7456919" cy="2759471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配置流程</a:t>
            </a:r>
            <a:r>
              <a:rPr lang="zh-TW" altLang="en-US" sz="2000" b="1" dirty="0" smtClean="0"/>
              <a:t>：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    </a:t>
            </a:r>
            <a:r>
              <a:rPr lang="zh-TW" altLang="en-US" sz="2000" dirty="0" smtClean="0"/>
              <a:t>設定異常值</a:t>
            </a:r>
            <a:r>
              <a:rPr lang="zh-TW" altLang="en-US" sz="2000" dirty="0"/>
              <a:t>參</a:t>
            </a:r>
            <a:r>
              <a:rPr lang="zh-TW" altLang="en-US" sz="2000" dirty="0" smtClean="0"/>
              <a:t>雜量</a:t>
            </a:r>
            <a:r>
              <a:rPr lang="en-US" altLang="zh-TW" sz="2000" dirty="0" smtClean="0"/>
              <a:t>0.01</a:t>
            </a:r>
            <a:r>
              <a:rPr lang="zh-TW" altLang="en-US" sz="2000" dirty="0" smtClean="0"/>
              <a:t>，離根節點越近的越有可能是異常值</a:t>
            </a:r>
            <a:endParaRPr lang="en-US" altLang="zh-TW" sz="2000" dirty="0" smtClean="0"/>
          </a:p>
          <a:p>
            <a:r>
              <a:rPr lang="zh-TW" altLang="en-US" sz="2000" b="1" dirty="0" smtClean="0"/>
              <a:t>結果</a:t>
            </a:r>
            <a:r>
              <a:rPr lang="en-US" altLang="zh-TW" sz="2000" b="1" dirty="0" smtClean="0"/>
              <a:t>:</a:t>
            </a:r>
          </a:p>
          <a:p>
            <a:r>
              <a:rPr lang="zh-TW" altLang="en-US" sz="2000" dirty="0" smtClean="0"/>
              <a:t>    參考</a:t>
            </a:r>
            <a:r>
              <a:rPr lang="zh-TW" altLang="en-US" sz="2000" dirty="0"/>
              <a:t>資料註記比</a:t>
            </a:r>
            <a:r>
              <a:rPr lang="en-US" altLang="zh-TW" sz="2000" dirty="0"/>
              <a:t>LOF</a:t>
            </a:r>
            <a:r>
              <a:rPr lang="zh-TW" altLang="en-US" sz="2000" dirty="0"/>
              <a:t>與</a:t>
            </a:r>
            <a:r>
              <a:rPr lang="en-US" altLang="zh-TW" sz="2000" dirty="0" err="1"/>
              <a:t>OneClassSVM</a:t>
            </a:r>
            <a:r>
              <a:rPr lang="zh-TW" altLang="en-US" sz="2000" dirty="0"/>
              <a:t>佔用內存</a:t>
            </a:r>
            <a:r>
              <a:rPr lang="zh-TW" altLang="en-US" sz="2000" dirty="0" smtClean="0"/>
              <a:t>小，但</a:t>
            </a:r>
            <a:r>
              <a:rPr lang="en-US" altLang="zh-TW" sz="2000" dirty="0" err="1" smtClean="0"/>
              <a:t>OneClassSVM</a:t>
            </a:r>
            <a:r>
              <a:rPr lang="zh-TW" altLang="en-US" sz="2000" dirty="0" smtClean="0"/>
              <a:t>執行速率較高</a:t>
            </a:r>
            <a:endParaRPr lang="en-US" altLang="zh-TW" sz="2000" dirty="0"/>
          </a:p>
          <a:p>
            <a:endParaRPr lang="zh-TW" altLang="en-US" sz="2000" b="1" dirty="0"/>
          </a:p>
        </p:txBody>
      </p:sp>
      <p:sp>
        <p:nvSpPr>
          <p:cNvPr id="8" name="文字方塊 7"/>
          <p:cNvSpPr txBox="1"/>
          <p:nvPr/>
        </p:nvSpPr>
        <p:spPr>
          <a:xfrm>
            <a:off x="1664297" y="2005294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正常值預測正確</a:t>
            </a:r>
            <a:r>
              <a:rPr lang="en-US" altLang="zh-TW" dirty="0" smtClean="0"/>
              <a:t>/</a:t>
            </a:r>
            <a:r>
              <a:rPr lang="zh-TW" altLang="en-US" dirty="0"/>
              <a:t>正常</a:t>
            </a:r>
            <a:r>
              <a:rPr lang="zh-TW" altLang="en-US" dirty="0" smtClean="0"/>
              <a:t>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5202/5255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148064" y="2005293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異</a:t>
            </a:r>
            <a:r>
              <a:rPr lang="zh-TW" altLang="en-US" dirty="0" smtClean="0"/>
              <a:t>常值預測正確</a:t>
            </a:r>
            <a:r>
              <a:rPr lang="en-US" altLang="zh-TW" dirty="0" smtClean="0"/>
              <a:t>/</a:t>
            </a:r>
            <a:r>
              <a:rPr lang="zh-TW" altLang="en-US" dirty="0" smtClean="0"/>
              <a:t>異常值數量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3382/3385</a:t>
            </a:r>
            <a:endParaRPr lang="zh-TW" altLang="en-US" dirty="0"/>
          </a:p>
        </p:txBody>
      </p:sp>
      <p:sp>
        <p:nvSpPr>
          <p:cNvPr id="11" name="標題 1"/>
          <p:cNvSpPr txBox="1">
            <a:spLocks/>
          </p:cNvSpPr>
          <p:nvPr/>
        </p:nvSpPr>
        <p:spPr>
          <a:xfrm>
            <a:off x="321838" y="2753293"/>
            <a:ext cx="8458200" cy="685799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600" spc="0" baseline="0">
                <a:solidFill>
                  <a:srgbClr val="FF9B14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TW" altLang="en-US" dirty="0" smtClean="0"/>
              <a:t>模型</a:t>
            </a:r>
            <a:r>
              <a:rPr lang="en-US" altLang="zh-TW" dirty="0" err="1"/>
              <a:t>modeling_Isolation</a:t>
            </a:r>
            <a:r>
              <a:rPr lang="en-US" altLang="zh-TW" dirty="0"/>
              <a:t> Forest</a:t>
            </a:r>
            <a:endParaRPr lang="zh-TW" altLang="en-US" dirty="0"/>
          </a:p>
        </p:txBody>
      </p:sp>
      <p:sp>
        <p:nvSpPr>
          <p:cNvPr id="12" name="內容版面配置區 4"/>
          <p:cNvSpPr txBox="1">
            <a:spLocks/>
          </p:cNvSpPr>
          <p:nvPr/>
        </p:nvSpPr>
        <p:spPr>
          <a:xfrm>
            <a:off x="793676" y="857994"/>
            <a:ext cx="7456919" cy="2759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FF9B14"/>
              </a:buClr>
              <a:buSzPct val="100000"/>
              <a:buFont typeface="Arial"/>
              <a:buNone/>
              <a:defRPr sz="1600" kern="1200" baseline="0">
                <a:solidFill>
                  <a:srgbClr val="282828"/>
                </a:solidFill>
                <a:latin typeface="+mn-ea"/>
                <a:ea typeface="+mn-ea"/>
                <a:cs typeface="+mn-cs"/>
              </a:defRPr>
            </a:lvl1pPr>
            <a:lvl2pPr marL="540000" indent="-21600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FF9B14"/>
              </a:buClr>
              <a:buFont typeface="Arial"/>
              <a:buNone/>
              <a:defRPr sz="1600" kern="1200">
                <a:solidFill>
                  <a:srgbClr val="282828"/>
                </a:solidFill>
                <a:latin typeface="+mn-ea"/>
                <a:ea typeface="+mn-ea"/>
                <a:cs typeface="+mn-cs"/>
              </a:defRPr>
            </a:lvl2pPr>
            <a:lvl3pPr marL="900000" indent="-18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FF9B14"/>
              </a:buClr>
              <a:buSzPct val="90000"/>
              <a:buFont typeface="Arial"/>
              <a:buNone/>
              <a:defRPr sz="1600" kern="1200">
                <a:solidFill>
                  <a:srgbClr val="282828"/>
                </a:solidFill>
                <a:latin typeface="+mn-ea"/>
                <a:ea typeface="+mn-ea"/>
                <a:cs typeface="+mn-cs"/>
              </a:defRPr>
            </a:lvl3pPr>
            <a:lvl4pPr marL="1260000" indent="-21600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FF9B14"/>
              </a:buClr>
              <a:buSzPct val="90000"/>
              <a:buFont typeface="Arial"/>
              <a:buNone/>
              <a:defRPr sz="1600" kern="1200">
                <a:solidFill>
                  <a:srgbClr val="282828"/>
                </a:solidFill>
                <a:latin typeface="+mn-ea"/>
                <a:ea typeface="+mn-ea"/>
                <a:cs typeface="+mn-cs"/>
              </a:defRPr>
            </a:lvl4pPr>
            <a:lvl5pPr marL="1620000" indent="-180000" algn="l" defTabSz="4572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Clr>
                <a:srgbClr val="FF9B14"/>
              </a:buClr>
              <a:buSzPct val="90000"/>
              <a:buFont typeface="Arial"/>
              <a:buNone/>
              <a:defRPr sz="1600" kern="1200">
                <a:solidFill>
                  <a:srgbClr val="282828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000" b="1" dirty="0" smtClean="0"/>
              <a:t>配置流程：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    </a:t>
            </a:r>
            <a:r>
              <a:rPr lang="zh-TW" altLang="en-US" sz="2000" dirty="0" smtClean="0"/>
              <a:t>設定異常值參雜量</a:t>
            </a:r>
            <a:r>
              <a:rPr lang="en-US" altLang="zh-TW" sz="2000" dirty="0" smtClean="0"/>
              <a:t>0.01</a:t>
            </a:r>
            <a:r>
              <a:rPr lang="zh-TW" altLang="en-US" sz="2000" dirty="0" smtClean="0"/>
              <a:t>，建模概念與</a:t>
            </a:r>
            <a:r>
              <a:rPr lang="en-US" altLang="zh-TW" sz="2000" dirty="0" smtClean="0"/>
              <a:t>PCA</a:t>
            </a:r>
            <a:r>
              <a:rPr lang="zh-TW" altLang="en-US" sz="2000" dirty="0" smtClean="0"/>
              <a:t>相似</a:t>
            </a:r>
            <a:endParaRPr lang="en-US" altLang="zh-TW" sz="2000" dirty="0" smtClean="0"/>
          </a:p>
          <a:p>
            <a:r>
              <a:rPr lang="zh-TW" altLang="en-US" sz="2000" b="1" dirty="0" smtClean="0"/>
              <a:t>結果</a:t>
            </a:r>
            <a:r>
              <a:rPr lang="en-US" altLang="zh-TW" sz="2000" b="1" dirty="0" smtClean="0"/>
              <a:t>:</a:t>
            </a:r>
            <a:endParaRPr lang="zh-TW" altLang="en-US" sz="2000" b="1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636440" y="5733005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正常值預測正確</a:t>
            </a:r>
            <a:r>
              <a:rPr lang="en-US" altLang="zh-TW" dirty="0" smtClean="0"/>
              <a:t>/</a:t>
            </a:r>
            <a:r>
              <a:rPr lang="zh-TW" altLang="en-US" dirty="0"/>
              <a:t>正常</a:t>
            </a:r>
            <a:r>
              <a:rPr lang="zh-TW" altLang="en-US" dirty="0" smtClean="0"/>
              <a:t>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5202/5255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5148064" y="5733005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異</a:t>
            </a:r>
            <a:r>
              <a:rPr lang="zh-TW" altLang="en-US" dirty="0" smtClean="0"/>
              <a:t>常值預測正確</a:t>
            </a:r>
            <a:r>
              <a:rPr lang="en-US" altLang="zh-TW" dirty="0" smtClean="0"/>
              <a:t>/</a:t>
            </a:r>
            <a:r>
              <a:rPr lang="zh-TW" altLang="en-US" dirty="0" smtClean="0"/>
              <a:t>異常值數量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3364/3385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656556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  <a:r>
              <a:rPr lang="en-US" altLang="zh-TW" dirty="0" err="1" smtClean="0"/>
              <a:t>modeling_OneClassSVM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CTCI PowerPoint Master Deck</a:t>
            </a:r>
            <a:endParaRPr 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11560" y="1023663"/>
            <a:ext cx="7456919" cy="5105401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配置流程</a:t>
            </a:r>
            <a:r>
              <a:rPr lang="zh-TW" altLang="en-US" sz="2000" b="1" dirty="0" smtClean="0"/>
              <a:t>：</a:t>
            </a:r>
            <a:endParaRPr lang="en-US" altLang="zh-TW" sz="2000" b="1" dirty="0" smtClean="0"/>
          </a:p>
          <a:p>
            <a:r>
              <a:rPr lang="zh-TW" altLang="en-US" sz="2000" b="1" dirty="0"/>
              <a:t> </a:t>
            </a:r>
            <a:r>
              <a:rPr lang="zh-TW" altLang="en-US" sz="2000" b="1" dirty="0" smtClean="0"/>
              <a:t>   </a:t>
            </a:r>
            <a:r>
              <a:rPr lang="en-US" altLang="zh-TW" sz="2000" dirty="0" smtClean="0"/>
              <a:t>NU(</a:t>
            </a:r>
            <a:r>
              <a:rPr lang="zh-TW" altLang="en-US" sz="2000" dirty="0"/>
              <a:t>異常值參雜量</a:t>
            </a:r>
            <a:r>
              <a:rPr lang="en-US" altLang="zh-TW" sz="2000" dirty="0" smtClean="0"/>
              <a:t>)</a:t>
            </a:r>
            <a:r>
              <a:rPr lang="zh-TW" altLang="en-US" sz="2000" dirty="0" smtClean="0"/>
              <a:t>設定</a:t>
            </a:r>
            <a:r>
              <a:rPr lang="zh-TW" altLang="en-US" sz="2000" dirty="0"/>
              <a:t>為</a:t>
            </a:r>
            <a:r>
              <a:rPr lang="en-US" altLang="zh-TW" sz="2000" dirty="0" smtClean="0"/>
              <a:t>0.01(</a:t>
            </a:r>
            <a:r>
              <a:rPr lang="zh-TW" altLang="en-US" sz="2000" dirty="0" smtClean="0"/>
              <a:t>原則上希望越小越好，但此參數設置於分母無法太小</a:t>
            </a:r>
            <a:r>
              <a:rPr lang="en-US" altLang="zh-TW" sz="2000" dirty="0" smtClean="0"/>
              <a:t>)</a:t>
            </a:r>
          </a:p>
          <a:p>
            <a:r>
              <a:rPr lang="zh-TW" altLang="en-US" sz="2000" b="1" dirty="0" smtClean="0"/>
              <a:t>結果</a:t>
            </a:r>
            <a:r>
              <a:rPr lang="en-US" altLang="zh-TW" sz="2000" b="1" dirty="0" smtClean="0"/>
              <a:t>:</a:t>
            </a:r>
          </a:p>
          <a:p>
            <a:r>
              <a:rPr lang="en-US" altLang="zh-TW" sz="2000" b="1" dirty="0"/>
              <a:t> </a:t>
            </a:r>
            <a:r>
              <a:rPr lang="en-US" altLang="zh-TW" sz="2000" b="1" dirty="0" smtClean="0"/>
              <a:t>   </a:t>
            </a:r>
            <a:r>
              <a:rPr lang="zh-TW" altLang="en-US" sz="2000" dirty="0"/>
              <a:t>適用於非高斯</a:t>
            </a:r>
            <a:r>
              <a:rPr lang="zh-TW" altLang="en-US" sz="2000" dirty="0" smtClean="0"/>
              <a:t>分布</a:t>
            </a:r>
            <a:endParaRPr lang="zh-TW" altLang="en-US" sz="2000" dirty="0"/>
          </a:p>
        </p:txBody>
      </p:sp>
      <p:sp>
        <p:nvSpPr>
          <p:cNvPr id="8" name="文字方塊 7"/>
          <p:cNvSpPr txBox="1"/>
          <p:nvPr/>
        </p:nvSpPr>
        <p:spPr>
          <a:xfrm>
            <a:off x="1099659" y="3645024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正常值預測正確</a:t>
            </a:r>
            <a:r>
              <a:rPr lang="en-US" altLang="zh-TW" dirty="0" smtClean="0"/>
              <a:t>/</a:t>
            </a:r>
            <a:r>
              <a:rPr lang="zh-TW" altLang="en-US" dirty="0"/>
              <a:t>正常</a:t>
            </a:r>
            <a:r>
              <a:rPr lang="zh-TW" altLang="en-US" dirty="0" smtClean="0"/>
              <a:t>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5138/5255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5692" y="3666931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異</a:t>
            </a:r>
            <a:r>
              <a:rPr lang="zh-TW" altLang="en-US" dirty="0" smtClean="0"/>
              <a:t>常值預測正確</a:t>
            </a:r>
            <a:r>
              <a:rPr lang="en-US" altLang="zh-TW" dirty="0" smtClean="0"/>
              <a:t>/</a:t>
            </a:r>
            <a:r>
              <a:rPr lang="zh-TW" altLang="en-US" dirty="0" smtClean="0"/>
              <a:t>異常值數量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3385/3385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450209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  <a:r>
              <a:rPr lang="en-US" altLang="zh-TW" dirty="0" err="1" smtClean="0"/>
              <a:t>modeling_Kmeans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CTCI PowerPoint Master Deck</a:t>
            </a:r>
            <a:endParaRPr 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11560" y="1023663"/>
            <a:ext cx="7456919" cy="5105401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配置流程</a:t>
            </a:r>
            <a:r>
              <a:rPr lang="zh-TW" altLang="en-US" sz="2000" b="1" dirty="0" smtClean="0"/>
              <a:t>：</a:t>
            </a:r>
            <a:endParaRPr lang="en-US" altLang="zh-TW" sz="2000" b="1" dirty="0" smtClean="0"/>
          </a:p>
          <a:p>
            <a:r>
              <a:rPr lang="zh-TW" altLang="en-US" sz="2000" b="1" dirty="0" smtClean="0"/>
              <a:t>    </a:t>
            </a:r>
            <a:r>
              <a:rPr lang="zh-TW" altLang="en-US" sz="2000" dirty="0"/>
              <a:t>利用正</a:t>
            </a:r>
            <a:r>
              <a:rPr lang="zh-TW" altLang="en-US" sz="2000" dirty="0" smtClean="0"/>
              <a:t>常資料建模分為兩群，將資料重複取樣獲取兩群中心間的距離，取</a:t>
            </a:r>
            <a:r>
              <a:rPr lang="en-US" altLang="zh-TW" sz="2000" dirty="0" smtClean="0"/>
              <a:t>quantile0.999</a:t>
            </a:r>
            <a:r>
              <a:rPr lang="zh-TW" altLang="en-US" sz="2000" dirty="0" smtClean="0"/>
              <a:t>作為阀值。當異常值加入進行分群，判斷</a:t>
            </a:r>
            <a:r>
              <a:rPr lang="zh-TW" altLang="en-US" sz="2000" dirty="0"/>
              <a:t>兩群中心</a:t>
            </a:r>
            <a:r>
              <a:rPr lang="zh-TW" altLang="en-US" sz="2000" dirty="0" smtClean="0"/>
              <a:t>間距離是否大於</a:t>
            </a:r>
            <a:r>
              <a:rPr lang="zh-TW" altLang="en-US" sz="2000" dirty="0"/>
              <a:t>阀值</a:t>
            </a:r>
            <a:endParaRPr lang="en-US" altLang="zh-TW" sz="2000" dirty="0" smtClean="0"/>
          </a:p>
          <a:p>
            <a:r>
              <a:rPr lang="zh-TW" altLang="en-US" sz="2000" b="1" dirty="0" smtClean="0"/>
              <a:t>結果</a:t>
            </a:r>
            <a:r>
              <a:rPr lang="en-US" altLang="zh-TW" sz="2000" b="1" dirty="0" smtClean="0"/>
              <a:t>: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099659" y="3576363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正常值預測正確</a:t>
            </a:r>
            <a:r>
              <a:rPr lang="en-US" altLang="zh-TW" dirty="0" smtClean="0"/>
              <a:t>/</a:t>
            </a:r>
            <a:r>
              <a:rPr lang="zh-TW" altLang="en-US" dirty="0"/>
              <a:t>正常</a:t>
            </a:r>
            <a:r>
              <a:rPr lang="zh-TW" altLang="en-US" dirty="0" smtClean="0"/>
              <a:t>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5251/5255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4585895" y="3576362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異</a:t>
            </a:r>
            <a:r>
              <a:rPr lang="zh-TW" altLang="en-US" dirty="0" smtClean="0"/>
              <a:t>常值預測正確</a:t>
            </a:r>
            <a:r>
              <a:rPr lang="en-US" altLang="zh-TW" dirty="0" smtClean="0"/>
              <a:t>/</a:t>
            </a:r>
            <a:r>
              <a:rPr lang="zh-TW" altLang="en-US" dirty="0" smtClean="0"/>
              <a:t>異常值數量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3385/3385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10950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728869" y="2862470"/>
            <a:ext cx="7610061" cy="805069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案例二、</a:t>
            </a:r>
            <a:r>
              <a:rPr lang="zh-TW" altLang="en-US" dirty="0">
                <a:solidFill>
                  <a:schemeClr val="bg1"/>
                </a:solidFill>
              </a:rPr>
              <a:t>苗栗焚化爐震動床卡料檢測</a:t>
            </a:r>
          </a:p>
        </p:txBody>
      </p:sp>
    </p:spTree>
    <p:extLst>
      <p:ext uri="{BB962C8B-B14F-4D97-AF65-F5344CB8AC3E}">
        <p14:creationId xmlns:p14="http://schemas.microsoft.com/office/powerpoint/2010/main" val="3816424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1959" y="226439"/>
            <a:ext cx="8458200" cy="685799"/>
          </a:xfrm>
        </p:spPr>
        <p:txBody>
          <a:bodyPr/>
          <a:lstStyle/>
          <a:p>
            <a:r>
              <a:rPr lang="zh-TW" altLang="en-US" sz="2800" dirty="0"/>
              <a:t>苗栗焚化爐震動床卡料</a:t>
            </a:r>
            <a:r>
              <a:rPr lang="zh-TW" altLang="en-US" sz="2800" dirty="0" smtClean="0"/>
              <a:t>檢測</a:t>
            </a:r>
            <a:r>
              <a:rPr lang="en-US" altLang="zh-TW" sz="2800" dirty="0" smtClean="0"/>
              <a:t>_</a:t>
            </a:r>
            <a:r>
              <a:rPr lang="zh-TW" altLang="en-US" dirty="0" smtClean="0"/>
              <a:t>分析</a:t>
            </a:r>
            <a:r>
              <a:rPr lang="zh-TW" altLang="en-US" dirty="0"/>
              <a:t>架構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CTCI PowerPoint Master Deck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84CB74-A55E-7147-8750-455ACB87678C}" type="slidenum">
              <a:rPr lang="en-US" smtClean="0"/>
              <a:pPr/>
              <a:t>14</a:t>
            </a:fld>
            <a:endParaRPr lang="en-US"/>
          </a:p>
        </p:txBody>
      </p:sp>
      <p:grpSp>
        <p:nvGrpSpPr>
          <p:cNvPr id="5" name="群組 11"/>
          <p:cNvGrpSpPr/>
          <p:nvPr/>
        </p:nvGrpSpPr>
        <p:grpSpPr>
          <a:xfrm>
            <a:off x="186648" y="1340769"/>
            <a:ext cx="7985752" cy="4896543"/>
            <a:chOff x="818683" y="1541818"/>
            <a:chExt cx="7252701" cy="4312481"/>
          </a:xfrm>
          <a:effectLst/>
        </p:grpSpPr>
        <p:grpSp>
          <p:nvGrpSpPr>
            <p:cNvPr id="7" name="群組 52"/>
            <p:cNvGrpSpPr/>
            <p:nvPr/>
          </p:nvGrpSpPr>
          <p:grpSpPr>
            <a:xfrm>
              <a:off x="818683" y="1541818"/>
              <a:ext cx="7247800" cy="4312481"/>
              <a:chOff x="818684" y="1060735"/>
              <a:chExt cx="7247800" cy="4312481"/>
            </a:xfrm>
          </p:grpSpPr>
          <p:cxnSp>
            <p:nvCxnSpPr>
              <p:cNvPr id="11" name="直線單箭頭接點 10"/>
              <p:cNvCxnSpPr>
                <a:stCxn id="27" idx="3"/>
                <a:endCxn id="26" idx="1"/>
              </p:cNvCxnSpPr>
              <p:nvPr/>
            </p:nvCxnSpPr>
            <p:spPr>
              <a:xfrm>
                <a:off x="2415952" y="1726633"/>
                <a:ext cx="288033" cy="1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矩形 25"/>
              <p:cNvSpPr/>
              <p:nvPr/>
            </p:nvSpPr>
            <p:spPr>
              <a:xfrm>
                <a:off x="2703985" y="1060736"/>
                <a:ext cx="1577751" cy="133179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4898132" y="1351796"/>
                <a:ext cx="1289720" cy="57606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資料處理</a:t>
                </a:r>
              </a:p>
            </p:txBody>
          </p:sp>
          <p:cxnSp>
            <p:nvCxnSpPr>
              <p:cNvPr id="30" name="直線單箭頭接點 29"/>
              <p:cNvCxnSpPr/>
              <p:nvPr/>
            </p:nvCxnSpPr>
            <p:spPr>
              <a:xfrm>
                <a:off x="4322068" y="1634149"/>
                <a:ext cx="576064" cy="0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矩形 31"/>
              <p:cNvSpPr/>
              <p:nvPr/>
            </p:nvSpPr>
            <p:spPr>
              <a:xfrm>
                <a:off x="6410300" y="2748101"/>
                <a:ext cx="1656184" cy="57606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非監督式學習</a:t>
                </a: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877601" y="1060735"/>
                <a:ext cx="1538351" cy="1331796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矩形 32"/>
              <p:cNvSpPr/>
              <p:nvPr/>
            </p:nvSpPr>
            <p:spPr>
              <a:xfrm>
                <a:off x="3782008" y="2748101"/>
                <a:ext cx="1656184" cy="576064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accent1"/>
                    </a:solidFill>
                  </a:rPr>
                  <a:t>監督式學習</a:t>
                </a:r>
                <a:endParaRPr lang="en-US" altLang="zh-TW" b="1">
                  <a:solidFill>
                    <a:schemeClr val="accent1"/>
                  </a:solidFill>
                </a:endParaRPr>
              </a:p>
              <a:p>
                <a:pPr algn="ctr"/>
                <a:r>
                  <a:rPr lang="en-US" altLang="zh-TW" b="1">
                    <a:solidFill>
                      <a:schemeClr val="accent1"/>
                    </a:solidFill>
                  </a:rPr>
                  <a:t>(</a:t>
                </a:r>
                <a:r>
                  <a:rPr lang="zh-TW" altLang="en-US" b="1">
                    <a:solidFill>
                      <a:schemeClr val="accent1"/>
                    </a:solidFill>
                  </a:rPr>
                  <a:t>表現較佳</a:t>
                </a:r>
                <a:r>
                  <a:rPr lang="en-US" altLang="zh-TW" b="1">
                    <a:solidFill>
                      <a:schemeClr val="accent1"/>
                    </a:solidFill>
                  </a:rPr>
                  <a:t>)</a:t>
                </a:r>
                <a:endParaRPr lang="zh-TW" altLang="en-US" b="1">
                  <a:solidFill>
                    <a:schemeClr val="accent1"/>
                  </a:solidFill>
                </a:endParaRPr>
              </a:p>
            </p:txBody>
          </p:sp>
          <p:cxnSp>
            <p:nvCxnSpPr>
              <p:cNvPr id="21" name="肘形接點 20"/>
              <p:cNvCxnSpPr>
                <a:stCxn id="28" idx="2"/>
                <a:endCxn id="32" idx="0"/>
              </p:cNvCxnSpPr>
              <p:nvPr/>
            </p:nvCxnSpPr>
            <p:spPr>
              <a:xfrm rot="16200000" flipH="1">
                <a:off x="5980572" y="1490280"/>
                <a:ext cx="820241" cy="1695400"/>
              </a:xfrm>
              <a:prstGeom prst="bentConnector3">
                <a:avLst/>
              </a:prstGeom>
              <a:ln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肘形接點 35"/>
              <p:cNvCxnSpPr>
                <a:stCxn id="28" idx="2"/>
                <a:endCxn id="33" idx="0"/>
              </p:cNvCxnSpPr>
              <p:nvPr/>
            </p:nvCxnSpPr>
            <p:spPr>
              <a:xfrm rot="5400000">
                <a:off x="4666426" y="1871534"/>
                <a:ext cx="820241" cy="932892"/>
              </a:xfrm>
              <a:prstGeom prst="bentConnector3">
                <a:avLst/>
              </a:prstGeom>
              <a:ln>
                <a:solidFill>
                  <a:srgbClr val="0070C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線單箭頭接點 38"/>
              <p:cNvCxnSpPr>
                <a:stCxn id="33" idx="2"/>
              </p:cNvCxnSpPr>
              <p:nvPr/>
            </p:nvCxnSpPr>
            <p:spPr>
              <a:xfrm>
                <a:off x="4610100" y="3324165"/>
                <a:ext cx="0" cy="305246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矩形 39"/>
              <p:cNvSpPr/>
              <p:nvPr/>
            </p:nvSpPr>
            <p:spPr>
              <a:xfrm>
                <a:off x="3767809" y="3623287"/>
                <a:ext cx="1656184" cy="735228"/>
              </a:xfrm>
              <a:prstGeom prst="rect">
                <a:avLst/>
              </a:prstGeom>
              <a:noFill/>
              <a:ln>
                <a:solidFill>
                  <a:srgbClr val="0070C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集成演算法</a:t>
                </a:r>
                <a:endParaRPr lang="en-US" altLang="zh-TW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sz="1400">
                    <a:solidFill>
                      <a:schemeClr val="tx1"/>
                    </a:solidFill>
                  </a:rPr>
                  <a:t>利用多種演算法的辨識結果做投票</a:t>
                </a: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767809" y="4788632"/>
                <a:ext cx="1656184" cy="57606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異常狀態監控系統</a:t>
                </a: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6372200" y="4797152"/>
                <a:ext cx="1656184" cy="576064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TW" b="1">
                    <a:solidFill>
                      <a:schemeClr val="tx1"/>
                    </a:solidFill>
                  </a:rPr>
                  <a:t>Line</a:t>
                </a:r>
                <a:r>
                  <a:rPr lang="zh-TW" altLang="en-US" b="1">
                    <a:solidFill>
                      <a:schemeClr val="tx1"/>
                    </a:solidFill>
                  </a:rPr>
                  <a:t>推播</a:t>
                </a:r>
                <a:endParaRPr lang="en-US" altLang="zh-TW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網頁異常紀錄</a:t>
                </a:r>
              </a:p>
            </p:txBody>
          </p:sp>
          <p:cxnSp>
            <p:nvCxnSpPr>
              <p:cNvPr id="45" name="直線單箭頭接點 44"/>
              <p:cNvCxnSpPr>
                <a:stCxn id="42" idx="3"/>
                <a:endCxn id="43" idx="1"/>
              </p:cNvCxnSpPr>
              <p:nvPr/>
            </p:nvCxnSpPr>
            <p:spPr>
              <a:xfrm>
                <a:off x="5423993" y="5076664"/>
                <a:ext cx="948207" cy="852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直線單箭頭接點 46"/>
              <p:cNvCxnSpPr>
                <a:stCxn id="40" idx="2"/>
                <a:endCxn id="42" idx="0"/>
              </p:cNvCxnSpPr>
              <p:nvPr/>
            </p:nvCxnSpPr>
            <p:spPr>
              <a:xfrm>
                <a:off x="4595901" y="4358515"/>
                <a:ext cx="0" cy="430117"/>
              </a:xfrm>
              <a:prstGeom prst="straightConnector1">
                <a:avLst/>
              </a:prstGeom>
              <a:ln>
                <a:solidFill>
                  <a:srgbClr val="0070C0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矩形 47"/>
              <p:cNvSpPr/>
              <p:nvPr/>
            </p:nvSpPr>
            <p:spPr>
              <a:xfrm>
                <a:off x="818684" y="2724884"/>
                <a:ext cx="1656184" cy="633670"/>
              </a:xfrm>
              <a:prstGeom prst="rect">
                <a:avLst/>
              </a:prstGeom>
              <a:noFill/>
              <a:ln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影像辨識系統</a:t>
                </a:r>
                <a:endParaRPr lang="en-US" altLang="zh-TW" b="1">
                  <a:solidFill>
                    <a:schemeClr val="tx1"/>
                  </a:solidFill>
                </a:endParaRPr>
              </a:p>
              <a:p>
                <a:pPr algn="ctr"/>
                <a:r>
                  <a:rPr lang="zh-TW" altLang="en-US" b="1">
                    <a:solidFill>
                      <a:schemeClr val="tx1"/>
                    </a:solidFill>
                  </a:rPr>
                  <a:t>進行負樣本標記</a:t>
                </a:r>
              </a:p>
            </p:txBody>
          </p:sp>
          <p:cxnSp>
            <p:nvCxnSpPr>
              <p:cNvPr id="50" name="直線單箭頭接點 49"/>
              <p:cNvCxnSpPr>
                <a:stCxn id="27" idx="2"/>
                <a:endCxn id="48" idx="0"/>
              </p:cNvCxnSpPr>
              <p:nvPr/>
            </p:nvCxnSpPr>
            <p:spPr>
              <a:xfrm flipH="1">
                <a:off x="1646776" y="2392531"/>
                <a:ext cx="1" cy="332353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直線單箭頭接點 51"/>
              <p:cNvCxnSpPr>
                <a:stCxn id="48" idx="3"/>
                <a:endCxn id="33" idx="1"/>
              </p:cNvCxnSpPr>
              <p:nvPr/>
            </p:nvCxnSpPr>
            <p:spPr>
              <a:xfrm flipV="1">
                <a:off x="2474868" y="3036133"/>
                <a:ext cx="1307141" cy="5586"/>
              </a:xfrm>
              <a:prstGeom prst="straightConnector1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dash"/>
                <a:tailEnd type="triangl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矩形 9"/>
            <p:cNvSpPr/>
            <p:nvPr/>
          </p:nvSpPr>
          <p:spPr>
            <a:xfrm>
              <a:off x="7015637" y="3852866"/>
              <a:ext cx="1055747" cy="304396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err="1">
                  <a:solidFill>
                    <a:schemeClr val="tx1"/>
                  </a:solidFill>
                </a:rPr>
                <a:t>KMeans</a:t>
              </a:r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5495719" y="4103771"/>
              <a:ext cx="1247668" cy="654530"/>
            </a:xfrm>
            <a:prstGeom prst="rect">
              <a:avLst/>
            </a:prstGeom>
            <a:ln w="19050">
              <a:solidFill>
                <a:schemeClr val="accent5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altLang="zh-TW" sz="1200">
                  <a:solidFill>
                    <a:schemeClr val="tx1"/>
                  </a:solidFill>
                </a:rPr>
                <a:t>SVM</a:t>
              </a:r>
            </a:p>
            <a:p>
              <a:r>
                <a:rPr lang="en-US" altLang="zh-TW" sz="1200" err="1">
                  <a:solidFill>
                    <a:schemeClr val="tx1"/>
                  </a:solidFill>
                </a:rPr>
                <a:t>XgBoost</a:t>
              </a:r>
              <a:endParaRPr lang="en-US" altLang="zh-TW" sz="1200">
                <a:solidFill>
                  <a:schemeClr val="tx1"/>
                </a:solidFill>
              </a:endParaRPr>
            </a:p>
            <a:p>
              <a:r>
                <a:rPr lang="en-US" altLang="zh-TW" sz="1200" err="1">
                  <a:solidFill>
                    <a:schemeClr val="tx1"/>
                  </a:solidFill>
                </a:rPr>
                <a:t>RandomForest</a:t>
              </a:r>
              <a:endParaRPr lang="zh-TW" altLang="en-US" sz="1200">
                <a:solidFill>
                  <a:schemeClr val="tx1"/>
                </a:solidFill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186456" y="1737598"/>
            <a:ext cx="729853" cy="508490"/>
          </a:xfrm>
          <a:prstGeom prst="rect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>
                <a:solidFill>
                  <a:schemeClr val="tx1"/>
                </a:solidFill>
              </a:rPr>
              <a:t>正規化</a:t>
            </a:r>
            <a:endParaRPr lang="en-US" altLang="zh-TW" sz="1200">
              <a:solidFill>
                <a:schemeClr val="tx1"/>
              </a:solidFill>
            </a:endParaRPr>
          </a:p>
          <a:p>
            <a:r>
              <a:rPr lang="zh-TW" altLang="en-US" sz="1200">
                <a:solidFill>
                  <a:schemeClr val="tx1"/>
                </a:solidFill>
              </a:rPr>
              <a:t>離群值</a:t>
            </a:r>
          </a:p>
        </p:txBody>
      </p:sp>
      <p:pic>
        <p:nvPicPr>
          <p:cNvPr id="29" name="圖片 28"/>
          <p:cNvPicPr>
            <a:picLocks noChangeAspect="1"/>
          </p:cNvPicPr>
          <p:nvPr/>
        </p:nvPicPr>
        <p:blipFill rotWithShape="1">
          <a:blip r:embed="rId3" cstate="print"/>
          <a:srcRect r="29545"/>
          <a:stretch/>
        </p:blipFill>
        <p:spPr>
          <a:xfrm>
            <a:off x="301959" y="1844223"/>
            <a:ext cx="1592958" cy="84523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44440" y="13682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/>
              <a:t>原始資料</a:t>
            </a:r>
          </a:p>
        </p:txBody>
      </p:sp>
      <p:sp>
        <p:nvSpPr>
          <p:cNvPr id="9" name="矩形 8"/>
          <p:cNvSpPr/>
          <p:nvPr/>
        </p:nvSpPr>
        <p:spPr>
          <a:xfrm>
            <a:off x="2577113" y="136826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TW" altLang="en-US" b="1"/>
              <a:t>頻譜分布</a:t>
            </a:r>
          </a:p>
        </p:txBody>
      </p:sp>
      <p:grpSp>
        <p:nvGrpSpPr>
          <p:cNvPr id="8" name="群組 34"/>
          <p:cNvGrpSpPr/>
          <p:nvPr/>
        </p:nvGrpSpPr>
        <p:grpSpPr>
          <a:xfrm>
            <a:off x="2279386" y="1737598"/>
            <a:ext cx="1644541" cy="1046465"/>
            <a:chOff x="4618915" y="704099"/>
            <a:chExt cx="4371057" cy="2177011"/>
          </a:xfrm>
        </p:grpSpPr>
        <p:pic>
          <p:nvPicPr>
            <p:cNvPr id="37" name="圖片 3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691210" y="1823837"/>
              <a:ext cx="4298762" cy="1057273"/>
            </a:xfrm>
            <a:prstGeom prst="rect">
              <a:avLst/>
            </a:prstGeom>
          </p:spPr>
        </p:pic>
        <p:pic>
          <p:nvPicPr>
            <p:cNvPr id="38" name="圖片 3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18915" y="704099"/>
              <a:ext cx="4371057" cy="1101012"/>
            </a:xfrm>
            <a:prstGeom prst="rect">
              <a:avLst/>
            </a:prstGeom>
          </p:spPr>
        </p:pic>
      </p:grpSp>
      <p:sp>
        <p:nvSpPr>
          <p:cNvPr id="44" name="矩形 43"/>
          <p:cNvSpPr/>
          <p:nvPr/>
        </p:nvSpPr>
        <p:spPr>
          <a:xfrm>
            <a:off x="2262502" y="836713"/>
            <a:ext cx="1781627" cy="449518"/>
          </a:xfrm>
          <a:prstGeom prst="rect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TW" altLang="en-US" sz="1200">
                <a:solidFill>
                  <a:schemeClr val="tx1"/>
                </a:solidFill>
              </a:rPr>
              <a:t>傅立葉轉換，將聲音拆解為</a:t>
            </a:r>
            <a:r>
              <a:rPr lang="en-US" altLang="zh-TW" sz="1200">
                <a:solidFill>
                  <a:schemeClr val="tx1"/>
                </a:solidFill>
              </a:rPr>
              <a:t>76</a:t>
            </a:r>
            <a:r>
              <a:rPr lang="zh-TW" altLang="en-US" sz="1200">
                <a:solidFill>
                  <a:schemeClr val="tx1"/>
                </a:solidFill>
              </a:rPr>
              <a:t>個不同頻率特徵</a:t>
            </a:r>
            <a:endParaRPr lang="en-US" altLang="zh-TW" sz="12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437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模型訓練報告  監督式學習</a:t>
            </a: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CTCI PowerPoint Master Deck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C84CB74-A55E-7147-8750-455ACB87678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sz="1800">
                <a:solidFill>
                  <a:srgbClr val="0070C0"/>
                </a:solidFill>
              </a:rPr>
              <a:t>樣本數量</a:t>
            </a:r>
            <a:r>
              <a:rPr lang="en-US" altLang="zh-TW" sz="1800">
                <a:solidFill>
                  <a:srgbClr val="0070C0"/>
                </a:solidFill>
              </a:rPr>
              <a:t>:</a:t>
            </a:r>
            <a:r>
              <a:rPr lang="zh-TW" altLang="en-US" sz="1800">
                <a:solidFill>
                  <a:srgbClr val="0070C0"/>
                </a:solidFill>
              </a:rPr>
              <a:t> 正常 </a:t>
            </a:r>
            <a:r>
              <a:rPr lang="en-US" altLang="zh-TW" sz="1800">
                <a:solidFill>
                  <a:srgbClr val="0070C0"/>
                </a:solidFill>
              </a:rPr>
              <a:t>100</a:t>
            </a:r>
            <a:r>
              <a:rPr lang="zh-TW" altLang="en-US" sz="1800">
                <a:solidFill>
                  <a:srgbClr val="0070C0"/>
                </a:solidFill>
              </a:rPr>
              <a:t>筆 異常</a:t>
            </a:r>
            <a:r>
              <a:rPr lang="en-US" altLang="zh-TW" sz="1800">
                <a:solidFill>
                  <a:srgbClr val="0070C0"/>
                </a:solidFill>
              </a:rPr>
              <a:t>41</a:t>
            </a:r>
            <a:r>
              <a:rPr lang="zh-TW" altLang="en-US" sz="1800">
                <a:solidFill>
                  <a:srgbClr val="0070C0"/>
                </a:solidFill>
              </a:rPr>
              <a:t>筆 </a:t>
            </a:r>
            <a:endParaRPr lang="en-US" altLang="zh-TW" sz="1800">
              <a:solidFill>
                <a:srgbClr val="0070C0"/>
              </a:solidFill>
            </a:endParaRPr>
          </a:p>
          <a:p>
            <a:r>
              <a:rPr lang="zh-TW" altLang="en-US" sz="1800"/>
              <a:t>驗證方式</a:t>
            </a:r>
            <a:r>
              <a:rPr lang="en-US" altLang="zh-TW" sz="1800"/>
              <a:t>:</a:t>
            </a:r>
            <a:r>
              <a:rPr lang="zh-TW" altLang="en-US" sz="1800"/>
              <a:t> </a:t>
            </a:r>
            <a:r>
              <a:rPr lang="en-US" altLang="zh-TW" sz="1800"/>
              <a:t>5</a:t>
            </a:r>
            <a:r>
              <a:rPr lang="zh-TW" altLang="en-US" sz="1800"/>
              <a:t>等分交叉驗證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627" y="3660522"/>
            <a:ext cx="2727085" cy="19282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6305" y="3002273"/>
            <a:ext cx="2518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err="1">
                <a:solidFill>
                  <a:schemeClr val="tx2"/>
                </a:solidFill>
              </a:rPr>
              <a:t>RandomForest</a:t>
            </a:r>
            <a:endParaRPr lang="en-US" altLang="zh-TW">
              <a:solidFill>
                <a:schemeClr val="tx2"/>
              </a:solidFill>
            </a:endParaRPr>
          </a:p>
          <a:p>
            <a:r>
              <a:rPr lang="en-US" altLang="zh-TW">
                <a:solidFill>
                  <a:schemeClr val="tx2"/>
                </a:solidFill>
              </a:rPr>
              <a:t>Test  Accuracy : 91.9%</a:t>
            </a:r>
            <a:endParaRPr lang="zh-TW" altLang="en-US">
              <a:solidFill>
                <a:schemeClr val="tx2"/>
              </a:solidFill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72528" y="3660706"/>
            <a:ext cx="2722094" cy="192853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75856" y="3002272"/>
            <a:ext cx="2518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>
                <a:solidFill>
                  <a:schemeClr val="tx2"/>
                </a:solidFill>
              </a:rPr>
              <a:t>SVC</a:t>
            </a:r>
          </a:p>
          <a:p>
            <a:r>
              <a:rPr lang="en-US" altLang="zh-TW">
                <a:solidFill>
                  <a:schemeClr val="tx2"/>
                </a:solidFill>
              </a:rPr>
              <a:t>Test  Accuracy : 94.2%</a:t>
            </a:r>
            <a:endParaRPr lang="zh-TW" altLang="en-US">
              <a:solidFill>
                <a:schemeClr val="tx2"/>
              </a:solidFill>
            </a:endParaRPr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68144" y="3661182"/>
            <a:ext cx="2685509" cy="1928058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69955" y="3018462"/>
            <a:ext cx="25187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err="1">
                <a:solidFill>
                  <a:schemeClr val="tx2"/>
                </a:solidFill>
              </a:rPr>
              <a:t>XgBoost</a:t>
            </a:r>
            <a:endParaRPr lang="en-US" altLang="zh-TW">
              <a:solidFill>
                <a:schemeClr val="tx2"/>
              </a:solidFill>
            </a:endParaRPr>
          </a:p>
          <a:p>
            <a:r>
              <a:rPr lang="en-US" altLang="zh-TW">
                <a:solidFill>
                  <a:schemeClr val="tx2"/>
                </a:solidFill>
              </a:rPr>
              <a:t>Test  Accuracy : 90.4%</a:t>
            </a:r>
            <a:endParaRPr lang="zh-TW" altLang="en-US">
              <a:solidFill>
                <a:schemeClr val="tx2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189" y="825679"/>
            <a:ext cx="2142476" cy="163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圓角矩形 13"/>
          <p:cNvSpPr/>
          <p:nvPr/>
        </p:nvSpPr>
        <p:spPr>
          <a:xfrm>
            <a:off x="6012160" y="687179"/>
            <a:ext cx="2541493" cy="1949733"/>
          </a:xfrm>
          <a:prstGeom prst="round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444208" y="548680"/>
            <a:ext cx="800219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TW" altLang="en-US" sz="1200">
                <a:solidFill>
                  <a:schemeClr val="tx2"/>
                </a:solidFill>
              </a:rPr>
              <a:t>交叉驗證</a:t>
            </a:r>
          </a:p>
        </p:txBody>
      </p:sp>
    </p:spTree>
    <p:extLst>
      <p:ext uri="{BB962C8B-B14F-4D97-AF65-F5344CB8AC3E}">
        <p14:creationId xmlns:p14="http://schemas.microsoft.com/office/powerpoint/2010/main" val="3231990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400" dirty="0"/>
              <a:t>苗栗焚化爐震動床卡料</a:t>
            </a:r>
            <a:r>
              <a:rPr lang="zh-TW" altLang="en-US" sz="2400" dirty="0" smtClean="0"/>
              <a:t>檢測</a:t>
            </a:r>
            <a:r>
              <a:rPr lang="en-US" altLang="zh-TW" sz="2400" dirty="0" smtClean="0"/>
              <a:t>_</a:t>
            </a:r>
            <a:r>
              <a:rPr lang="en-US" altLang="zh-TW" sz="2800" dirty="0" smtClean="0"/>
              <a:t>Problem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74" y="1175908"/>
            <a:ext cx="8056700" cy="201609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5038836" y="3729935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接收器改變位置後</a:t>
            </a:r>
            <a:endParaRPr lang="zh-TW" altLang="en-US" b="1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72" y="3713872"/>
            <a:ext cx="8286128" cy="2120621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>
            <a:off x="4679571" y="3191999"/>
            <a:ext cx="0" cy="61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文字方塊 4"/>
          <p:cNvSpPr txBox="1"/>
          <p:nvPr/>
        </p:nvSpPr>
        <p:spPr>
          <a:xfrm>
            <a:off x="4696762" y="3268269"/>
            <a:ext cx="1789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改變麥克風位置</a:t>
            </a:r>
            <a:endParaRPr lang="zh-TW" altLang="en-US" b="1" dirty="0"/>
          </a:p>
        </p:txBody>
      </p:sp>
      <p:grpSp>
        <p:nvGrpSpPr>
          <p:cNvPr id="11" name="群組 10"/>
          <p:cNvGrpSpPr/>
          <p:nvPr/>
        </p:nvGrpSpPr>
        <p:grpSpPr>
          <a:xfrm>
            <a:off x="1887095" y="1638466"/>
            <a:ext cx="5762625" cy="3780195"/>
            <a:chOff x="2028618" y="1601136"/>
            <a:chExt cx="5762625" cy="3780195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8618" y="1601136"/>
              <a:ext cx="5762625" cy="3181350"/>
            </a:xfrm>
            <a:prstGeom prst="rect">
              <a:avLst/>
            </a:prstGeom>
          </p:spPr>
        </p:pic>
        <p:sp>
          <p:nvSpPr>
            <p:cNvPr id="10" name="文字方塊 9"/>
            <p:cNvSpPr txBox="1"/>
            <p:nvPr/>
          </p:nvSpPr>
          <p:spPr>
            <a:xfrm>
              <a:off x="4515989" y="4796556"/>
              <a:ext cx="176657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b="1" dirty="0" smtClean="0">
                  <a:solidFill>
                    <a:srgbClr val="FF0000"/>
                  </a:solidFill>
                </a:rPr>
                <a:t>混響</a:t>
              </a:r>
              <a:endParaRPr lang="zh-TW" altLang="en-US" sz="32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6557594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263348" y="2941983"/>
            <a:ext cx="2541104" cy="805069"/>
          </a:xfrm>
        </p:spPr>
        <p:txBody>
          <a:bodyPr/>
          <a:lstStyle/>
          <a:p>
            <a:r>
              <a:rPr lang="zh-TW" altLang="en-US" sz="4400" dirty="0">
                <a:solidFill>
                  <a:schemeClr val="bg1"/>
                </a:solidFill>
              </a:rPr>
              <a:t>訊號處理</a:t>
            </a:r>
          </a:p>
        </p:txBody>
      </p:sp>
    </p:spTree>
    <p:extLst>
      <p:ext uri="{BB962C8B-B14F-4D97-AF65-F5344CB8AC3E}">
        <p14:creationId xmlns:p14="http://schemas.microsoft.com/office/powerpoint/2010/main" val="208211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2480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frame blocking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404814" y="140075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預增強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7149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加窗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6017148" y="3037397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47551" y="302033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861390" y="3028866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92480" y="470684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DCT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404814" y="471189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MFCC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6017148" y="470684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R-PCA</a:t>
            </a:r>
            <a:endParaRPr lang="zh-TW" altLang="en-US" sz="2800" dirty="0"/>
          </a:p>
        </p:txBody>
      </p:sp>
      <p:cxnSp>
        <p:nvCxnSpPr>
          <p:cNvPr id="17" name="直線單箭頭接點 16"/>
          <p:cNvCxnSpPr>
            <a:stCxn id="6" idx="3"/>
            <a:endCxn id="7" idx="1"/>
          </p:cNvCxnSpPr>
          <p:nvPr/>
        </p:nvCxnSpPr>
        <p:spPr>
          <a:xfrm flipV="1">
            <a:off x="2727960" y="1926535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340294" y="1940118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4889" y="2453641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383031" y="3546115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05152" y="3603101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29130" y="4088957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716527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317428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15626" y="1925210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7979298" y="528976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115626" y="1516950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語音</a:t>
            </a:r>
            <a:endParaRPr lang="zh-TW" altLang="en-US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975494" y="4857737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特徵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4844448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r>
              <a:rPr lang="en-US" altLang="zh-TW" dirty="0" smtClean="0"/>
              <a:t>_BEFORE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2480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frame blocking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404814" y="1400755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預增強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7149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加窗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6017148" y="3037397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47551" y="302033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861390" y="3028866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92480" y="4706840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DCT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404814" y="4711895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MFCC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6017148" y="4706840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R-PCA</a:t>
            </a:r>
            <a:endParaRPr lang="zh-TW" altLang="en-US" sz="2800" dirty="0"/>
          </a:p>
        </p:txBody>
      </p:sp>
      <p:cxnSp>
        <p:nvCxnSpPr>
          <p:cNvPr id="17" name="直線單箭頭接點 16"/>
          <p:cNvCxnSpPr>
            <a:stCxn id="6" idx="3"/>
            <a:endCxn id="7" idx="1"/>
          </p:cNvCxnSpPr>
          <p:nvPr/>
        </p:nvCxnSpPr>
        <p:spPr>
          <a:xfrm flipV="1">
            <a:off x="2727960" y="1926535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340294" y="1940118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4889" y="2453641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383031" y="3546115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05152" y="3603101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29130" y="4088957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716527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317428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15626" y="1925210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7979298" y="528976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115626" y="1516950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語音</a:t>
            </a:r>
            <a:endParaRPr lang="zh-TW" altLang="en-US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975494" y="4857737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特徵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725411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>
          <a:xfrm>
            <a:off x="762000" y="1040296"/>
            <a:ext cx="6553200" cy="1362075"/>
          </a:xfrm>
        </p:spPr>
        <p:txBody>
          <a:bodyPr>
            <a:normAutofit/>
          </a:bodyPr>
          <a:lstStyle/>
          <a:p>
            <a:r>
              <a:rPr lang="zh-TW" altLang="en-US" sz="4800" dirty="0" smtClean="0"/>
              <a:t>簡報大</a:t>
            </a:r>
            <a:r>
              <a:rPr lang="zh-TW" altLang="en-US" sz="4800" dirty="0"/>
              <a:t>綱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idx="1"/>
          </p:nvPr>
        </p:nvSpPr>
        <p:spPr>
          <a:xfrm>
            <a:off x="2193235" y="2942604"/>
            <a:ext cx="2766392" cy="2166109"/>
          </a:xfrm>
        </p:spPr>
        <p:txBody>
          <a:bodyPr>
            <a:noAutofit/>
          </a:bodyPr>
          <a:lstStyle/>
          <a:p>
            <a:r>
              <a:rPr lang="zh-TW" altLang="en-US" sz="2800" dirty="0" smtClean="0"/>
              <a:t>簡介</a:t>
            </a:r>
            <a:endParaRPr lang="en-US" altLang="zh-TW" sz="2800" dirty="0"/>
          </a:p>
          <a:p>
            <a:r>
              <a:rPr lang="zh-TW" altLang="en-US" sz="2800" dirty="0" smtClean="0"/>
              <a:t>案例分享</a:t>
            </a:r>
            <a:endParaRPr lang="en-US" altLang="zh-TW" sz="2800" dirty="0" smtClean="0"/>
          </a:p>
          <a:p>
            <a:r>
              <a:rPr lang="zh-TW" altLang="en-US" sz="2800" dirty="0" smtClean="0"/>
              <a:t>訊號處理</a:t>
            </a:r>
            <a:endParaRPr lang="en-US" altLang="zh-TW" sz="2800" dirty="0"/>
          </a:p>
        </p:txBody>
      </p:sp>
    </p:spTree>
    <p:extLst>
      <p:ext uri="{BB962C8B-B14F-4D97-AF65-F5344CB8AC3E}">
        <p14:creationId xmlns:p14="http://schemas.microsoft.com/office/powerpoint/2010/main" val="28939254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2480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frame blocking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404814" y="140075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預增強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7149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加窗</a:t>
            </a:r>
            <a:endParaRPr lang="zh-TW" altLang="en-US" sz="3200" dirty="0"/>
          </a:p>
        </p:txBody>
      </p:sp>
      <p:cxnSp>
        <p:nvCxnSpPr>
          <p:cNvPr id="17" name="直線單箭頭接點 16"/>
          <p:cNvCxnSpPr>
            <a:stCxn id="6" idx="3"/>
            <a:endCxn id="7" idx="1"/>
          </p:cNvCxnSpPr>
          <p:nvPr/>
        </p:nvCxnSpPr>
        <p:spPr>
          <a:xfrm flipV="1">
            <a:off x="2727960" y="1926535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340294" y="1940118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4889" y="2453641"/>
            <a:ext cx="2320" cy="33925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15626" y="1925210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115626" y="1516950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語音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230216"/>
            <a:ext cx="3321509" cy="205180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2012" y="2862470"/>
            <a:ext cx="5171867" cy="306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700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56905" y="1007662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87308" y="99060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901147" y="999131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7024646" y="705678"/>
            <a:ext cx="12258" cy="27813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422788" y="1516380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44909" y="1573366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868557" y="2059222"/>
            <a:ext cx="330" cy="2963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14" name="群組 13"/>
          <p:cNvGrpSpPr/>
          <p:nvPr/>
        </p:nvGrpSpPr>
        <p:grpSpPr>
          <a:xfrm>
            <a:off x="104069" y="3408040"/>
            <a:ext cx="3282056" cy="2788748"/>
            <a:chOff x="330167" y="3620891"/>
            <a:chExt cx="3282056" cy="2788748"/>
          </a:xfrm>
        </p:grpSpPr>
        <p:pic>
          <p:nvPicPr>
            <p:cNvPr id="28" name="圖片 2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0167" y="3620891"/>
              <a:ext cx="3282056" cy="2544910"/>
            </a:xfrm>
            <a:prstGeom prst="rect">
              <a:avLst/>
            </a:prstGeom>
          </p:spPr>
        </p:pic>
        <p:grpSp>
          <p:nvGrpSpPr>
            <p:cNvPr id="13" name="群組 12"/>
            <p:cNvGrpSpPr/>
            <p:nvPr/>
          </p:nvGrpSpPr>
          <p:grpSpPr>
            <a:xfrm>
              <a:off x="1117125" y="6040307"/>
              <a:ext cx="1708139" cy="369332"/>
              <a:chOff x="1222226" y="6258134"/>
              <a:chExt cx="1708139" cy="369332"/>
            </a:xfrm>
          </p:grpSpPr>
          <p:sp>
            <p:nvSpPr>
              <p:cNvPr id="4" name="矩形 3"/>
              <p:cNvSpPr/>
              <p:nvPr/>
            </p:nvSpPr>
            <p:spPr>
              <a:xfrm>
                <a:off x="1222226" y="6258134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/>
                  <a:t>時域</a:t>
                </a: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284034" y="6258134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TW" altLang="en-US" dirty="0" smtClean="0"/>
                  <a:t>頻域</a:t>
                </a:r>
                <a:endParaRPr lang="zh-TW" altLang="en-US" dirty="0"/>
              </a:p>
            </p:txBody>
          </p:sp>
          <p:cxnSp>
            <p:nvCxnSpPr>
              <p:cNvPr id="7" name="直線單箭頭接點 6"/>
              <p:cNvCxnSpPr>
                <a:stCxn id="4" idx="3"/>
                <a:endCxn id="23" idx="1"/>
              </p:cNvCxnSpPr>
              <p:nvPr/>
            </p:nvCxnSpPr>
            <p:spPr>
              <a:xfrm>
                <a:off x="1868557" y="6442800"/>
                <a:ext cx="41547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群組 4"/>
          <p:cNvGrpSpPr/>
          <p:nvPr/>
        </p:nvGrpSpPr>
        <p:grpSpPr>
          <a:xfrm>
            <a:off x="2876497" y="2576471"/>
            <a:ext cx="6392615" cy="767874"/>
            <a:chOff x="1822203" y="2609179"/>
            <a:chExt cx="6392615" cy="767874"/>
          </a:xfrm>
        </p:grpSpPr>
        <p:sp>
          <p:nvSpPr>
            <p:cNvPr id="40" name="文字方塊 39"/>
            <p:cNvSpPr txBox="1"/>
            <p:nvPr/>
          </p:nvSpPr>
          <p:spPr>
            <a:xfrm>
              <a:off x="3646331" y="2792278"/>
              <a:ext cx="1272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DTFT</a:t>
              </a:r>
              <a:endParaRPr lang="zh-TW" altLang="en-US" sz="3200" dirty="0"/>
            </a:p>
          </p:txBody>
        </p:sp>
        <p:sp>
          <p:nvSpPr>
            <p:cNvPr id="41" name="文字方塊 40"/>
            <p:cNvSpPr txBox="1"/>
            <p:nvPr/>
          </p:nvSpPr>
          <p:spPr>
            <a:xfrm>
              <a:off x="5607652" y="2792277"/>
              <a:ext cx="1063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 smtClean="0"/>
                <a:t>DFT</a:t>
              </a:r>
              <a:endParaRPr lang="zh-TW" altLang="en-US" sz="3200" dirty="0"/>
            </a:p>
          </p:txBody>
        </p:sp>
        <p:sp>
          <p:nvSpPr>
            <p:cNvPr id="42" name="文字方塊 41"/>
            <p:cNvSpPr txBox="1"/>
            <p:nvPr/>
          </p:nvSpPr>
          <p:spPr>
            <a:xfrm>
              <a:off x="7151531" y="2792277"/>
              <a:ext cx="1063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3200" dirty="0"/>
                <a:t>F</a:t>
              </a:r>
              <a:r>
                <a:rPr lang="en-US" altLang="zh-TW" sz="3200" dirty="0" smtClean="0"/>
                <a:t>FT</a:t>
              </a:r>
              <a:endParaRPr lang="zh-TW" altLang="en-US" sz="3200" dirty="0"/>
            </a:p>
          </p:txBody>
        </p:sp>
        <p:cxnSp>
          <p:nvCxnSpPr>
            <p:cNvPr id="44" name="直線單箭頭接點 43"/>
            <p:cNvCxnSpPr/>
            <p:nvPr/>
          </p:nvCxnSpPr>
          <p:spPr>
            <a:xfrm flipV="1">
              <a:off x="6501976" y="3084664"/>
              <a:ext cx="699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1822203" y="2792277"/>
              <a:ext cx="101925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 smtClean="0"/>
                <a:t>訊</a:t>
              </a:r>
              <a:r>
                <a:rPr lang="zh-TW" altLang="en-US" sz="3200" dirty="0"/>
                <a:t>號</a:t>
              </a:r>
            </a:p>
          </p:txBody>
        </p:sp>
        <p:cxnSp>
          <p:nvCxnSpPr>
            <p:cNvPr id="21" name="直線單箭頭接點 20"/>
            <p:cNvCxnSpPr/>
            <p:nvPr/>
          </p:nvCxnSpPr>
          <p:spPr>
            <a:xfrm>
              <a:off x="2965004" y="3084665"/>
              <a:ext cx="69925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字方塊 2"/>
            <p:cNvSpPr txBox="1"/>
            <p:nvPr/>
          </p:nvSpPr>
          <p:spPr>
            <a:xfrm>
              <a:off x="2761946" y="2638031"/>
              <a:ext cx="1167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時域離散</a:t>
              </a:r>
              <a:endParaRPr lang="zh-TW" altLang="en-US" dirty="0"/>
            </a:p>
          </p:txBody>
        </p:sp>
        <p:sp>
          <p:nvSpPr>
            <p:cNvPr id="26" name="文字方塊 25"/>
            <p:cNvSpPr txBox="1"/>
            <p:nvPr/>
          </p:nvSpPr>
          <p:spPr>
            <a:xfrm>
              <a:off x="4627356" y="2609179"/>
              <a:ext cx="1167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/>
                <a:t>頻</a:t>
              </a:r>
              <a:r>
                <a:rPr lang="zh-TW" altLang="en-US" dirty="0" smtClean="0"/>
                <a:t>域離散</a:t>
              </a:r>
              <a:endParaRPr lang="zh-TW" altLang="en-US" dirty="0"/>
            </a:p>
          </p:txBody>
        </p:sp>
      </p:grpSp>
      <p:pic>
        <p:nvPicPr>
          <p:cNvPr id="2056" name="Picture 8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875" y="3683891"/>
            <a:ext cx="3406848" cy="238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6109" y="4727434"/>
            <a:ext cx="1762537" cy="910841"/>
          </a:xfrm>
          <a:prstGeom prst="rect">
            <a:avLst/>
          </a:prstGeom>
        </p:spPr>
      </p:pic>
      <p:pic>
        <p:nvPicPr>
          <p:cNvPr id="18" name="圖片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2504" y="3285350"/>
            <a:ext cx="3086100" cy="400050"/>
          </a:xfrm>
          <a:prstGeom prst="rect">
            <a:avLst/>
          </a:prstGeom>
        </p:spPr>
      </p:pic>
      <p:cxnSp>
        <p:nvCxnSpPr>
          <p:cNvPr id="30" name="直線單箭頭接點 29"/>
          <p:cNvCxnSpPr/>
          <p:nvPr/>
        </p:nvCxnSpPr>
        <p:spPr>
          <a:xfrm flipV="1">
            <a:off x="5954712" y="3051956"/>
            <a:ext cx="69925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7636" y="2241737"/>
            <a:ext cx="1641948" cy="55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898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056905" y="1007662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87308" y="99060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901147" y="999131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cxnSp>
        <p:nvCxnSpPr>
          <p:cNvPr id="20" name="直線單箭頭接點 19"/>
          <p:cNvCxnSpPr/>
          <p:nvPr/>
        </p:nvCxnSpPr>
        <p:spPr>
          <a:xfrm flipH="1">
            <a:off x="7024646" y="705678"/>
            <a:ext cx="12258" cy="27813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422788" y="1516380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44909" y="1573366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>
            <a:off x="1868557" y="2059222"/>
            <a:ext cx="330" cy="29635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7914" y="4296743"/>
            <a:ext cx="4804409" cy="208255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41" y="2783266"/>
            <a:ext cx="2061320" cy="2353935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6627" y="2156133"/>
            <a:ext cx="5526985" cy="2043699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032" y="5137201"/>
            <a:ext cx="2974077" cy="37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41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03636" y="1208267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DCT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215970" y="1213322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MFCC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5828304" y="1208267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R-PCA</a:t>
            </a:r>
            <a:endParaRPr lang="zh-TW" altLang="en-US" sz="2800" dirty="0"/>
          </a:p>
        </p:txBody>
      </p:sp>
      <p:cxnSp>
        <p:nvCxnSpPr>
          <p:cNvPr id="29" name="直線單箭頭接點 28"/>
          <p:cNvCxnSpPr/>
          <p:nvPr/>
        </p:nvCxnSpPr>
        <p:spPr>
          <a:xfrm flipH="1">
            <a:off x="1640286" y="874644"/>
            <a:ext cx="9609" cy="27564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527683" y="176692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128584" y="176692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7790454" y="1791196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7786650" y="1359164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特徵</a:t>
            </a:r>
            <a:endParaRPr lang="zh-TW" altLang="en-US" b="1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0" y="2909056"/>
            <a:ext cx="4340378" cy="2616118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3944" y="3371921"/>
            <a:ext cx="4440056" cy="1265126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8584" y="4806405"/>
            <a:ext cx="3858823" cy="377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67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訊號處理</a:t>
            </a:r>
            <a:r>
              <a:rPr lang="en-US" altLang="zh-TW" dirty="0" smtClean="0"/>
              <a:t>_NOW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2480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frame blocking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404814" y="1400755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預增強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7149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加窗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6017148" y="3037397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47551" y="302033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861390" y="3028866"/>
            <a:ext cx="1935480" cy="10515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92480" y="4706840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DCT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404814" y="4711895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MFCC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6017148" y="4706840"/>
            <a:ext cx="1935480" cy="10515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R-PCA</a:t>
            </a:r>
            <a:endParaRPr lang="zh-TW" altLang="en-US" sz="2800" dirty="0"/>
          </a:p>
        </p:txBody>
      </p:sp>
      <p:cxnSp>
        <p:nvCxnSpPr>
          <p:cNvPr id="17" name="直線單箭頭接點 16"/>
          <p:cNvCxnSpPr>
            <a:stCxn id="6" idx="3"/>
            <a:endCxn id="7" idx="1"/>
          </p:cNvCxnSpPr>
          <p:nvPr/>
        </p:nvCxnSpPr>
        <p:spPr>
          <a:xfrm flipV="1">
            <a:off x="2727960" y="1926535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340294" y="1940118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4889" y="2453641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383031" y="3546115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05152" y="3603101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29130" y="4088957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716527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317428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15626" y="1925210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7979298" y="528976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115626" y="1516950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語音</a:t>
            </a:r>
            <a:endParaRPr lang="zh-TW" altLang="en-US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975494" y="4857737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特徵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391676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一般資料結果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1317" y="4080303"/>
            <a:ext cx="3949562" cy="262529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827622" y="355273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接收器改變位置後</a:t>
            </a:r>
            <a:endParaRPr lang="zh-TW" altLang="en-US" b="1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6808047" y="3451410"/>
            <a:ext cx="0" cy="61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150" y="733149"/>
            <a:ext cx="4139850" cy="274924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30" y="903668"/>
            <a:ext cx="3644090" cy="240820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7" y="4080303"/>
            <a:ext cx="3626224" cy="23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84438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結果比較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150" y="733149"/>
            <a:ext cx="4139850" cy="2749244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8" y="3997673"/>
            <a:ext cx="3701359" cy="24533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335" y="4041791"/>
            <a:ext cx="3932665" cy="2538426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444" y="903668"/>
            <a:ext cx="3644090" cy="240820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006773" y="49860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一般狀態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4086286" y="3647430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異常狀態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22176536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異常資料</a:t>
            </a:r>
            <a:r>
              <a:rPr lang="zh-TW" altLang="en-US" dirty="0" smtClean="0"/>
              <a:t>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18" y="900597"/>
            <a:ext cx="3701359" cy="2453309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335" y="944715"/>
            <a:ext cx="3932665" cy="2538426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827622" y="355273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接收器改變位置後</a:t>
            </a:r>
            <a:endParaRPr lang="zh-TW" altLang="en-US" b="1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6808047" y="3451410"/>
            <a:ext cx="0" cy="61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84" y="4154557"/>
            <a:ext cx="3451282" cy="2285218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5874" y="4146297"/>
            <a:ext cx="3783496" cy="2529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798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訊號處理</a:t>
            </a:r>
            <a:r>
              <a:rPr lang="en-US" altLang="zh-TW" dirty="0" smtClean="0"/>
              <a:t>_NOW</a:t>
            </a:r>
            <a:r>
              <a:rPr lang="zh-TW" altLang="en-US" dirty="0" smtClean="0"/>
              <a:t> </a:t>
            </a:r>
            <a:r>
              <a:rPr lang="en-US" altLang="zh-TW" dirty="0" smtClean="0"/>
              <a:t>+</a:t>
            </a:r>
            <a:r>
              <a:rPr lang="zh-TW" altLang="en-US" sz="2800" dirty="0"/>
              <a:t>預</a:t>
            </a:r>
            <a:r>
              <a:rPr lang="zh-TW" altLang="en-US" sz="2800" dirty="0" smtClean="0"/>
              <a:t>增強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792480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/>
              <a:t>frame blocking</a:t>
            </a:r>
            <a:endParaRPr lang="zh-TW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3404814" y="1400755"/>
            <a:ext cx="1935480" cy="1051560"/>
          </a:xfrm>
          <a:prstGeom prst="rect">
            <a:avLst/>
          </a:prstGeom>
          <a:noFill/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預增強</a:t>
            </a:r>
            <a:endParaRPr lang="zh-TW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6017149" y="1402080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加窗</a:t>
            </a:r>
            <a:endParaRPr lang="zh-TW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6017148" y="3037397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3200" dirty="0" smtClean="0"/>
              <a:t>添加噪音</a:t>
            </a:r>
            <a:endParaRPr lang="zh-TW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3447551" y="3020335"/>
            <a:ext cx="1935480" cy="105156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3200" dirty="0" smtClean="0"/>
              <a:t>FFT</a:t>
            </a:r>
            <a:endParaRPr lang="zh-TW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861390" y="3028866"/>
            <a:ext cx="1935480" cy="10515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Mel Frequency</a:t>
            </a:r>
            <a:endParaRPr lang="zh-TW" altLang="en-US" sz="2800" dirty="0"/>
          </a:p>
        </p:txBody>
      </p:sp>
      <p:sp>
        <p:nvSpPr>
          <p:cNvPr id="13" name="矩形 12"/>
          <p:cNvSpPr/>
          <p:nvPr/>
        </p:nvSpPr>
        <p:spPr>
          <a:xfrm>
            <a:off x="792480" y="4706840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DCT</a:t>
            </a:r>
            <a:endParaRPr lang="zh-TW" altLang="en-US" sz="2800" dirty="0"/>
          </a:p>
        </p:txBody>
      </p:sp>
      <p:sp>
        <p:nvSpPr>
          <p:cNvPr id="14" name="矩形 13"/>
          <p:cNvSpPr/>
          <p:nvPr/>
        </p:nvSpPr>
        <p:spPr>
          <a:xfrm>
            <a:off x="3404814" y="4711895"/>
            <a:ext cx="1935480" cy="105156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MFCC</a:t>
            </a:r>
            <a:endParaRPr lang="zh-TW" altLang="en-US" sz="2800" dirty="0"/>
          </a:p>
        </p:txBody>
      </p:sp>
      <p:sp>
        <p:nvSpPr>
          <p:cNvPr id="15" name="矩形 14"/>
          <p:cNvSpPr/>
          <p:nvPr/>
        </p:nvSpPr>
        <p:spPr>
          <a:xfrm>
            <a:off x="6017148" y="4706840"/>
            <a:ext cx="1935480" cy="1051560"/>
          </a:xfrm>
          <a:prstGeom prst="rect">
            <a:avLst/>
          </a:prstGeom>
          <a:solidFill>
            <a:schemeClr val="bg1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2800" dirty="0" smtClean="0"/>
              <a:t>R-PCA</a:t>
            </a:r>
            <a:endParaRPr lang="zh-TW" altLang="en-US" sz="2800" dirty="0"/>
          </a:p>
        </p:txBody>
      </p:sp>
      <p:cxnSp>
        <p:nvCxnSpPr>
          <p:cNvPr id="17" name="直線單箭頭接點 16"/>
          <p:cNvCxnSpPr>
            <a:stCxn id="6" idx="3"/>
            <a:endCxn id="7" idx="1"/>
          </p:cNvCxnSpPr>
          <p:nvPr/>
        </p:nvCxnSpPr>
        <p:spPr>
          <a:xfrm flipV="1">
            <a:off x="2727960" y="1926535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 flipV="1">
            <a:off x="5340294" y="1940118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/>
          <p:nvPr/>
        </p:nvCxnSpPr>
        <p:spPr>
          <a:xfrm>
            <a:off x="6984889" y="2453641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>
            <a:stCxn id="9" idx="1"/>
            <a:endCxn id="10" idx="3"/>
          </p:cNvCxnSpPr>
          <p:nvPr/>
        </p:nvCxnSpPr>
        <p:spPr>
          <a:xfrm flipH="1" flipV="1">
            <a:off x="5383031" y="3546115"/>
            <a:ext cx="634117" cy="17062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>
            <a:off x="2805152" y="3603101"/>
            <a:ext cx="642400" cy="0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1829130" y="4088957"/>
            <a:ext cx="0" cy="559904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V="1">
            <a:off x="2716527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V="1">
            <a:off x="5317428" y="5265502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2" name="直線單箭頭接點 31"/>
          <p:cNvCxnSpPr/>
          <p:nvPr/>
        </p:nvCxnSpPr>
        <p:spPr>
          <a:xfrm flipV="1">
            <a:off x="115626" y="1925210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直線單箭頭接點 32"/>
          <p:cNvCxnSpPr/>
          <p:nvPr/>
        </p:nvCxnSpPr>
        <p:spPr>
          <a:xfrm flipV="1">
            <a:off x="7979298" y="5289769"/>
            <a:ext cx="676854" cy="1325"/>
          </a:xfrm>
          <a:prstGeom prst="straightConnector1">
            <a:avLst/>
          </a:prstGeom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4" name="文字方塊 33"/>
          <p:cNvSpPr txBox="1"/>
          <p:nvPr/>
        </p:nvSpPr>
        <p:spPr>
          <a:xfrm>
            <a:off x="115626" y="1516950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語音</a:t>
            </a:r>
            <a:endParaRPr lang="zh-TW" altLang="en-US" b="1" dirty="0"/>
          </a:p>
        </p:txBody>
      </p:sp>
      <p:sp>
        <p:nvSpPr>
          <p:cNvPr id="35" name="文字方塊 34"/>
          <p:cNvSpPr txBox="1"/>
          <p:nvPr/>
        </p:nvSpPr>
        <p:spPr>
          <a:xfrm>
            <a:off x="7975494" y="4857737"/>
            <a:ext cx="676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特徵</a:t>
            </a:r>
            <a:endParaRPr lang="zh-TW" altLang="en-US" b="1" dirty="0"/>
          </a:p>
        </p:txBody>
      </p:sp>
    </p:spTree>
    <p:extLst>
      <p:ext uri="{BB962C8B-B14F-4D97-AF65-F5344CB8AC3E}">
        <p14:creationId xmlns:p14="http://schemas.microsoft.com/office/powerpoint/2010/main" val="421988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一般</a:t>
            </a:r>
            <a:r>
              <a:rPr lang="zh-TW" altLang="en-US" dirty="0" smtClean="0"/>
              <a:t>資料</a:t>
            </a:r>
            <a:r>
              <a:rPr lang="zh-TW" altLang="en-US" dirty="0"/>
              <a:t>結果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6827622" y="355273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接收器改變位置後</a:t>
            </a:r>
            <a:endParaRPr lang="zh-TW" altLang="en-US" b="1" dirty="0"/>
          </a:p>
        </p:txBody>
      </p:sp>
      <p:cxnSp>
        <p:nvCxnSpPr>
          <p:cNvPr id="6" name="直線單箭頭接點 5"/>
          <p:cNvCxnSpPr/>
          <p:nvPr/>
        </p:nvCxnSpPr>
        <p:spPr>
          <a:xfrm>
            <a:off x="6808047" y="3451410"/>
            <a:ext cx="0" cy="61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7" y="935742"/>
            <a:ext cx="3707301" cy="2515668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70" y="1044673"/>
            <a:ext cx="3508256" cy="2297805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81" y="4067636"/>
            <a:ext cx="3662155" cy="2431787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1970" y="4123959"/>
            <a:ext cx="3617215" cy="235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024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28530" y="821637"/>
            <a:ext cx="6543261" cy="1335155"/>
          </a:xfrm>
          <a:ln w="57150"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pPr algn="ctr"/>
            <a:r>
              <a:rPr lang="zh-TW" altLang="en-US" sz="6000" dirty="0" smtClean="0"/>
              <a:t>異常檢</a:t>
            </a:r>
            <a:r>
              <a:rPr lang="zh-TW" altLang="en-US" sz="6000" dirty="0"/>
              <a:t>測</a:t>
            </a: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1328530" y="2474844"/>
            <a:ext cx="2985053" cy="133515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600" spc="0">
                <a:solidFill>
                  <a:srgbClr val="FF9B1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 smtClean="0"/>
              <a:t>新奇檢測</a:t>
            </a:r>
            <a:endParaRPr lang="zh-TW" altLang="en-US" sz="6000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4886738" y="2474844"/>
            <a:ext cx="2985053" cy="133515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600" spc="0">
                <a:solidFill>
                  <a:srgbClr val="FF9B1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 smtClean="0"/>
              <a:t>離群檢測</a:t>
            </a:r>
            <a:endParaRPr lang="zh-TW" altLang="en-US" sz="6000" dirty="0"/>
          </a:p>
        </p:txBody>
      </p:sp>
      <p:sp>
        <p:nvSpPr>
          <p:cNvPr id="5" name="標題 1"/>
          <p:cNvSpPr txBox="1">
            <a:spLocks/>
          </p:cNvSpPr>
          <p:nvPr/>
        </p:nvSpPr>
        <p:spPr>
          <a:xfrm>
            <a:off x="4886737" y="4101544"/>
            <a:ext cx="2985053" cy="133515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600" spc="0">
                <a:solidFill>
                  <a:srgbClr val="FF9B1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 smtClean="0"/>
              <a:t>監督</a:t>
            </a:r>
            <a:r>
              <a:rPr lang="zh-TW" altLang="en-US" sz="6000" dirty="0"/>
              <a:t>式</a:t>
            </a: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1328530" y="4101544"/>
            <a:ext cx="2985053" cy="1335155"/>
          </a:xfrm>
          <a:prstGeom prst="rect">
            <a:avLst/>
          </a:prstGeom>
          <a:ln w="57150">
            <a:solidFill>
              <a:schemeClr val="accent1"/>
            </a:solidFill>
          </a:ln>
        </p:spPr>
        <p:txBody>
          <a:bodyPr vert="horz" lIns="91440" tIns="45720" rIns="91440" bIns="45720" rtlCol="0" anchor="ctr" anchorCtr="0">
            <a:normAutofit fontScale="85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600" b="1" i="0" kern="1600" spc="0">
                <a:solidFill>
                  <a:srgbClr val="FF9B14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TW" altLang="en-US" sz="6000" dirty="0" smtClean="0"/>
              <a:t>非監督</a:t>
            </a:r>
            <a:r>
              <a:rPr lang="zh-TW" altLang="en-US" sz="6000" dirty="0"/>
              <a:t>式</a:t>
            </a:r>
          </a:p>
        </p:txBody>
      </p:sp>
    </p:spTree>
    <p:extLst>
      <p:ext uri="{BB962C8B-B14F-4D97-AF65-F5344CB8AC3E}">
        <p14:creationId xmlns:p14="http://schemas.microsoft.com/office/powerpoint/2010/main" val="790040167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結果比較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006773" y="49860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一般狀態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4086286" y="3647430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異常狀態</a:t>
            </a:r>
            <a:endParaRPr lang="zh-TW" altLang="en-US" b="1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947" y="935742"/>
            <a:ext cx="3707301" cy="2515668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1970" y="1044673"/>
            <a:ext cx="3508256" cy="229780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665" y="4016762"/>
            <a:ext cx="3651863" cy="244169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8991" y="4043981"/>
            <a:ext cx="3391235" cy="228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643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異常資料結果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6827622" y="3552738"/>
            <a:ext cx="2047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/>
              <a:t>接收器改變位置後</a:t>
            </a:r>
            <a:endParaRPr lang="zh-TW" altLang="en-US" b="1" dirty="0"/>
          </a:p>
        </p:txBody>
      </p:sp>
      <p:cxnSp>
        <p:nvCxnSpPr>
          <p:cNvPr id="9" name="直線單箭頭接點 8"/>
          <p:cNvCxnSpPr/>
          <p:nvPr/>
        </p:nvCxnSpPr>
        <p:spPr>
          <a:xfrm>
            <a:off x="6808047" y="3451410"/>
            <a:ext cx="0" cy="6162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84" y="944715"/>
            <a:ext cx="3651863" cy="2441694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429" y="899080"/>
            <a:ext cx="3391235" cy="228077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28" y="4067636"/>
            <a:ext cx="3622619" cy="238199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886" y="4194216"/>
            <a:ext cx="3433319" cy="2255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0235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3650974" y="2613991"/>
            <a:ext cx="1765852" cy="1480930"/>
          </a:xfrm>
        </p:spPr>
        <p:txBody>
          <a:bodyPr/>
          <a:lstStyle/>
          <a:p>
            <a:r>
              <a:rPr lang="en-US" altLang="zh-TW" sz="8000" dirty="0" smtClean="0">
                <a:solidFill>
                  <a:schemeClr val="bg1"/>
                </a:solidFill>
              </a:rPr>
              <a:t>QA</a:t>
            </a:r>
            <a:endParaRPr lang="zh-TW" altLang="en-US" sz="8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301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案例說明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1.</a:t>
            </a:r>
            <a:r>
              <a:rPr lang="zh-TW" altLang="en-US" sz="2800" dirty="0"/>
              <a:t>焚化爐引風機馬達</a:t>
            </a:r>
            <a:r>
              <a:rPr lang="zh-TW" altLang="en-US" sz="2800" dirty="0" smtClean="0"/>
              <a:t>軸承</a:t>
            </a:r>
            <a:endParaRPr lang="en-US" altLang="zh-TW" sz="2800" dirty="0" smtClean="0"/>
          </a:p>
          <a:p>
            <a:endParaRPr lang="en-US" altLang="zh-TW" sz="2800" dirty="0"/>
          </a:p>
          <a:p>
            <a:endParaRPr lang="en-US" altLang="zh-TW" sz="2800" dirty="0" smtClean="0"/>
          </a:p>
          <a:p>
            <a:endParaRPr lang="en-US" altLang="zh-TW" sz="2800" dirty="0" smtClean="0"/>
          </a:p>
          <a:p>
            <a:r>
              <a:rPr lang="en-US" altLang="zh-TW" sz="2800" dirty="0" smtClean="0"/>
              <a:t>2.</a:t>
            </a:r>
            <a:r>
              <a:rPr lang="zh-TW" altLang="en-US" sz="2800" dirty="0"/>
              <a:t>苗栗焚化爐震動床卡料</a:t>
            </a:r>
            <a:r>
              <a:rPr lang="zh-TW" altLang="en-US" sz="2800" dirty="0" smtClean="0"/>
              <a:t>檢測</a:t>
            </a:r>
            <a:endParaRPr lang="en-US" altLang="zh-TW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40" y="1848678"/>
            <a:ext cx="2499410" cy="16249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144" y="1646537"/>
            <a:ext cx="1401145" cy="1827092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115" y="4143804"/>
            <a:ext cx="1485000" cy="1980000"/>
          </a:xfrm>
          <a:prstGeom prst="rect">
            <a:avLst/>
          </a:prstGeom>
        </p:spPr>
      </p:pic>
      <p:grpSp>
        <p:nvGrpSpPr>
          <p:cNvPr id="7" name="群組 6"/>
          <p:cNvGrpSpPr/>
          <p:nvPr/>
        </p:nvGrpSpPr>
        <p:grpSpPr>
          <a:xfrm>
            <a:off x="5342471" y="4143804"/>
            <a:ext cx="1471272" cy="1980000"/>
            <a:chOff x="611560" y="4270767"/>
            <a:chExt cx="1471272" cy="1961696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560" y="4270767"/>
              <a:ext cx="1471272" cy="1961696"/>
            </a:xfrm>
            <a:prstGeom prst="rect">
              <a:avLst/>
            </a:prstGeom>
          </p:spPr>
        </p:pic>
        <p:sp>
          <p:nvSpPr>
            <p:cNvPr id="9" name="甜甜圈 8"/>
            <p:cNvSpPr/>
            <p:nvPr/>
          </p:nvSpPr>
          <p:spPr>
            <a:xfrm>
              <a:off x="956201" y="4999418"/>
              <a:ext cx="840351" cy="473335"/>
            </a:xfrm>
            <a:prstGeom prst="donut">
              <a:avLst>
                <a:gd name="adj" fmla="val 17769"/>
              </a:avLst>
            </a:prstGeom>
            <a:solidFill>
              <a:srgbClr val="C00000"/>
            </a:solidFill>
            <a:ln>
              <a:solidFill>
                <a:srgbClr val="C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47"/>
          <a:stretch/>
        </p:blipFill>
        <p:spPr bwMode="auto">
          <a:xfrm>
            <a:off x="598540" y="4685952"/>
            <a:ext cx="4532731" cy="154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1482" y="1646537"/>
            <a:ext cx="2432643" cy="18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655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</a:t>
            </a:r>
            <a:r>
              <a:rPr lang="zh-TW" altLang="en-US" dirty="0"/>
              <a:t>號</a:t>
            </a:r>
            <a:r>
              <a:rPr lang="zh-TW" altLang="en-US" dirty="0" smtClean="0"/>
              <a:t>處理</a:t>
            </a:r>
            <a:endParaRPr lang="zh-TW" altLang="en-US" dirty="0"/>
          </a:p>
        </p:txBody>
      </p:sp>
      <p:grpSp>
        <p:nvGrpSpPr>
          <p:cNvPr id="15" name="群組 14"/>
          <p:cNvGrpSpPr/>
          <p:nvPr/>
        </p:nvGrpSpPr>
        <p:grpSpPr>
          <a:xfrm>
            <a:off x="849815" y="1289047"/>
            <a:ext cx="2723322" cy="2136913"/>
            <a:chOff x="1381539" y="2385391"/>
            <a:chExt cx="2723322" cy="2136913"/>
          </a:xfrm>
        </p:grpSpPr>
        <p:grpSp>
          <p:nvGrpSpPr>
            <p:cNvPr id="11" name="群組 10"/>
            <p:cNvGrpSpPr/>
            <p:nvPr/>
          </p:nvGrpSpPr>
          <p:grpSpPr>
            <a:xfrm>
              <a:off x="1443528" y="2629909"/>
              <a:ext cx="2563369" cy="1263668"/>
              <a:chOff x="118751" y="1494296"/>
              <a:chExt cx="1932255" cy="971995"/>
            </a:xfrm>
          </p:grpSpPr>
          <p:pic>
            <p:nvPicPr>
              <p:cNvPr id="4" name="圖片 3"/>
              <p:cNvPicPr>
                <a:picLocks noChangeAspect="1"/>
              </p:cNvPicPr>
              <p:nvPr/>
            </p:nvPicPr>
            <p:blipFill rotWithShape="1">
              <a:blip r:embed="rId2" cstate="print"/>
              <a:srcRect r="29545" b="52695"/>
              <a:stretch/>
            </p:blipFill>
            <p:spPr>
              <a:xfrm>
                <a:off x="118751" y="1981294"/>
                <a:ext cx="1932255" cy="484997"/>
              </a:xfrm>
              <a:prstGeom prst="rect">
                <a:avLst/>
              </a:prstGeom>
            </p:spPr>
          </p:pic>
          <p:sp>
            <p:nvSpPr>
              <p:cNvPr id="5" name="矩形 4"/>
              <p:cNvSpPr/>
              <p:nvPr/>
            </p:nvSpPr>
            <p:spPr>
              <a:xfrm>
                <a:off x="544440" y="1494296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b="1" dirty="0"/>
                  <a:t>原始資料</a:t>
                </a: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1381539" y="2385391"/>
              <a:ext cx="2723322" cy="213691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849815" y="3724407"/>
            <a:ext cx="2723322" cy="2136913"/>
            <a:chOff x="4920531" y="2385391"/>
            <a:chExt cx="2723322" cy="2136913"/>
          </a:xfrm>
        </p:grpSpPr>
        <p:grpSp>
          <p:nvGrpSpPr>
            <p:cNvPr id="10" name="群組 9"/>
            <p:cNvGrpSpPr/>
            <p:nvPr/>
          </p:nvGrpSpPr>
          <p:grpSpPr>
            <a:xfrm>
              <a:off x="5081911" y="2629909"/>
              <a:ext cx="2438309" cy="1486990"/>
              <a:chOff x="2236921" y="1463778"/>
              <a:chExt cx="1756667" cy="1161688"/>
            </a:xfrm>
          </p:grpSpPr>
          <p:sp>
            <p:nvSpPr>
              <p:cNvPr id="6" name="矩形 5"/>
              <p:cNvSpPr/>
              <p:nvPr/>
            </p:nvSpPr>
            <p:spPr>
              <a:xfrm>
                <a:off x="2561258" y="1463778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TW" altLang="en-US" b="1" dirty="0"/>
                  <a:t>頻譜分布</a:t>
                </a:r>
              </a:p>
            </p:txBody>
          </p:sp>
          <p:pic>
            <p:nvPicPr>
              <p:cNvPr id="9" name="圖片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236921" y="1833110"/>
                <a:ext cx="1756667" cy="792356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4920531" y="2385391"/>
              <a:ext cx="2723322" cy="213691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3606680" y="2035853"/>
            <a:ext cx="1505772" cy="438660"/>
            <a:chOff x="3768760" y="2997243"/>
            <a:chExt cx="1505772" cy="438660"/>
          </a:xfrm>
        </p:grpSpPr>
        <p:cxnSp>
          <p:nvCxnSpPr>
            <p:cNvPr id="17" name="直線單箭頭接點 16"/>
            <p:cNvCxnSpPr/>
            <p:nvPr/>
          </p:nvCxnSpPr>
          <p:spPr>
            <a:xfrm>
              <a:off x="3773723" y="3435902"/>
              <a:ext cx="1500809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字方塊 18"/>
            <p:cNvSpPr txBox="1"/>
            <p:nvPr/>
          </p:nvSpPr>
          <p:spPr>
            <a:xfrm>
              <a:off x="3768760" y="2997243"/>
              <a:ext cx="1500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/>
                <a:t>窗函數</a:t>
              </a:r>
              <a:r>
                <a:rPr lang="en-US" altLang="zh-TW" dirty="0" smtClean="0"/>
                <a:t>+FFT</a:t>
              </a:r>
              <a:endParaRPr lang="zh-TW" altLang="en-US" dirty="0"/>
            </a:p>
          </p:txBody>
        </p:sp>
      </p:grpSp>
      <p:sp>
        <p:nvSpPr>
          <p:cNvPr id="20" name="文字方塊 19"/>
          <p:cNvSpPr txBox="1"/>
          <p:nvPr/>
        </p:nvSpPr>
        <p:spPr>
          <a:xfrm>
            <a:off x="4184707" y="4152033"/>
            <a:ext cx="391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dirty="0" smtClean="0"/>
              <a:t>捨棄</a:t>
            </a:r>
            <a:r>
              <a:rPr lang="en-US" altLang="zh-TW" dirty="0" smtClean="0"/>
              <a:t>500Hz</a:t>
            </a:r>
            <a:r>
              <a:rPr lang="zh-TW" altLang="en-US" dirty="0" smtClean="0"/>
              <a:t>以下</a:t>
            </a:r>
            <a:endParaRPr lang="en-US" altLang="zh-TW" dirty="0" smtClean="0"/>
          </a:p>
          <a:p>
            <a:pPr marL="342900" indent="-342900">
              <a:buAutoNum type="arabicPeriod"/>
            </a:pPr>
            <a:r>
              <a:rPr lang="en-US" altLang="zh-TW" dirty="0" smtClean="0"/>
              <a:t>500~8000Hz</a:t>
            </a:r>
            <a:r>
              <a:rPr lang="zh-TW" altLang="en-US" dirty="0" smtClean="0"/>
              <a:t>每</a:t>
            </a:r>
            <a:r>
              <a:rPr lang="en-US" altLang="zh-TW" dirty="0" smtClean="0"/>
              <a:t>100Hz</a:t>
            </a:r>
            <a:r>
              <a:rPr lang="zh-TW" altLang="en-US" dirty="0" smtClean="0"/>
              <a:t>合成</a:t>
            </a:r>
            <a:r>
              <a:rPr lang="en-US" altLang="zh-TW" dirty="0" smtClean="0"/>
              <a:t>1band</a:t>
            </a:r>
          </a:p>
          <a:p>
            <a:r>
              <a:rPr lang="en-US" altLang="zh-TW" dirty="0" smtClean="0"/>
              <a:t>3.  </a:t>
            </a:r>
            <a:r>
              <a:rPr lang="zh-TW" altLang="en-US" dirty="0" smtClean="0"/>
              <a:t>共</a:t>
            </a:r>
            <a:r>
              <a:rPr lang="en-US" altLang="zh-TW" dirty="0" smtClean="0"/>
              <a:t>76</a:t>
            </a:r>
            <a:r>
              <a:rPr lang="zh-TW" altLang="en-US" dirty="0" smtClean="0"/>
              <a:t>特徵值</a:t>
            </a:r>
            <a:endParaRPr lang="zh-TW" altLang="en-US" dirty="0"/>
          </a:p>
        </p:txBody>
      </p:sp>
      <p:grpSp>
        <p:nvGrpSpPr>
          <p:cNvPr id="22" name="群組 21"/>
          <p:cNvGrpSpPr/>
          <p:nvPr/>
        </p:nvGrpSpPr>
        <p:grpSpPr>
          <a:xfrm>
            <a:off x="5150958" y="1289046"/>
            <a:ext cx="2723322" cy="2136913"/>
            <a:chOff x="4920531" y="2385391"/>
            <a:chExt cx="2723322" cy="2136913"/>
          </a:xfrm>
        </p:grpSpPr>
        <p:sp>
          <p:nvSpPr>
            <p:cNvPr id="25" name="矩形 24"/>
            <p:cNvSpPr/>
            <p:nvPr/>
          </p:nvSpPr>
          <p:spPr>
            <a:xfrm>
              <a:off x="5532102" y="2629908"/>
              <a:ext cx="1537934" cy="4727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b="1" dirty="0"/>
                <a:t>頻譜分布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4920531" y="2385391"/>
              <a:ext cx="2723322" cy="2136913"/>
            </a:xfrm>
            <a:prstGeom prst="rect">
              <a:avLst/>
            </a:prstGeom>
            <a:noFill/>
            <a:ln w="381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pic>
        <p:nvPicPr>
          <p:cNvPr id="29" name="圖片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7856" y="2015120"/>
            <a:ext cx="2587279" cy="1087229"/>
          </a:xfrm>
          <a:prstGeom prst="rect">
            <a:avLst/>
          </a:prstGeom>
        </p:spPr>
      </p:pic>
      <p:cxnSp>
        <p:nvCxnSpPr>
          <p:cNvPr id="31" name="肘形接點 30"/>
          <p:cNvCxnSpPr>
            <a:stCxn id="24" idx="2"/>
          </p:cNvCxnSpPr>
          <p:nvPr/>
        </p:nvCxnSpPr>
        <p:spPr>
          <a:xfrm rot="5400000">
            <a:off x="4165744" y="2986780"/>
            <a:ext cx="1907697" cy="278605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39652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12"/>
          </p:nvPr>
        </p:nvSpPr>
        <p:spPr>
          <a:xfrm>
            <a:off x="1292087" y="2773017"/>
            <a:ext cx="7391400" cy="805069"/>
          </a:xfrm>
        </p:spPr>
        <p:txBody>
          <a:bodyPr/>
          <a:lstStyle/>
          <a:p>
            <a:r>
              <a:rPr lang="zh-TW" altLang="en-US" dirty="0" smtClean="0">
                <a:solidFill>
                  <a:schemeClr val="bg1"/>
                </a:solidFill>
              </a:rPr>
              <a:t>案例一、焚化爐</a:t>
            </a:r>
            <a:r>
              <a:rPr lang="zh-TW" altLang="en-US" dirty="0">
                <a:solidFill>
                  <a:schemeClr val="bg1"/>
                </a:solidFill>
              </a:rPr>
              <a:t>引風機馬達軸承</a:t>
            </a:r>
          </a:p>
        </p:txBody>
      </p:sp>
    </p:spTree>
    <p:extLst>
      <p:ext uri="{BB962C8B-B14F-4D97-AF65-F5344CB8AC3E}">
        <p14:creationId xmlns:p14="http://schemas.microsoft.com/office/powerpoint/2010/main" val="2108087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800" dirty="0"/>
              <a:t>焚化爐引風機馬達軸承</a:t>
            </a:r>
            <a:r>
              <a:rPr lang="en-US" altLang="zh-TW" sz="2800" dirty="0"/>
              <a:t>_</a:t>
            </a:r>
            <a:r>
              <a:rPr lang="zh-TW" altLang="en-US" sz="2800" dirty="0"/>
              <a:t>建模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 descr="「outlier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26" y="1244068"/>
            <a:ext cx="7653131" cy="477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橢圓 3"/>
          <p:cNvSpPr/>
          <p:nvPr/>
        </p:nvSpPr>
        <p:spPr>
          <a:xfrm rot="19526987">
            <a:off x="1906890" y="2931378"/>
            <a:ext cx="5254020" cy="140111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198204" y="2375452"/>
            <a:ext cx="1938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Novelty / Outlier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441674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2800" dirty="0"/>
              <a:t>焚化爐引風機馬達</a:t>
            </a:r>
            <a:r>
              <a:rPr lang="zh-TW" altLang="en-US" sz="2800" dirty="0" smtClean="0"/>
              <a:t>軸承</a:t>
            </a:r>
            <a:r>
              <a:rPr lang="en-US" altLang="zh-TW" sz="2800" dirty="0" smtClean="0"/>
              <a:t>_</a:t>
            </a:r>
            <a:r>
              <a:rPr lang="zh-TW" altLang="en-US" sz="2800" dirty="0" smtClean="0"/>
              <a:t>建模</a:t>
            </a:r>
            <a:endParaRPr lang="zh-TW" altLang="en-US" sz="28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187" y="990600"/>
            <a:ext cx="6095317" cy="541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697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</a:t>
            </a:r>
            <a:r>
              <a:rPr lang="en-US" altLang="zh-TW" dirty="0" err="1" smtClean="0"/>
              <a:t>modeling_PCA</a:t>
            </a:r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mtClean="0"/>
              <a:t>CTCI PowerPoint Master Deck</a:t>
            </a:r>
            <a:endParaRPr lang="en-US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611560" y="1023663"/>
            <a:ext cx="7456919" cy="5105401"/>
          </a:xfrm>
        </p:spPr>
        <p:txBody>
          <a:bodyPr>
            <a:normAutofit/>
          </a:bodyPr>
          <a:lstStyle/>
          <a:p>
            <a:r>
              <a:rPr lang="zh-TW" altLang="en-US" sz="2000" b="1" dirty="0"/>
              <a:t>配置流程</a:t>
            </a:r>
            <a:r>
              <a:rPr lang="zh-TW" altLang="en-US" sz="2000" b="1" dirty="0" smtClean="0"/>
              <a:t>：</a:t>
            </a:r>
            <a:endParaRPr lang="en-US" altLang="zh-TW" sz="2000" b="1" dirty="0" smtClean="0"/>
          </a:p>
          <a:p>
            <a:r>
              <a:rPr lang="zh-TW" altLang="en-US" sz="2000" b="1" dirty="0"/>
              <a:t> </a:t>
            </a:r>
            <a:r>
              <a:rPr lang="zh-TW" altLang="en-US" sz="2000" b="1" dirty="0" smtClean="0"/>
              <a:t>   </a:t>
            </a:r>
            <a:r>
              <a:rPr lang="zh-TW" altLang="en-US" sz="2000" dirty="0" smtClean="0"/>
              <a:t>累積</a:t>
            </a:r>
            <a:r>
              <a:rPr lang="zh-TW" altLang="en-US" sz="2000" dirty="0"/>
              <a:t>貢獻度設定為</a:t>
            </a:r>
            <a:r>
              <a:rPr lang="en-US" altLang="zh-TW" sz="2000" dirty="0"/>
              <a:t>0.9</a:t>
            </a:r>
            <a:r>
              <a:rPr lang="zh-TW" altLang="en-US" sz="2000" dirty="0"/>
              <a:t>，依據</a:t>
            </a:r>
            <a:r>
              <a:rPr lang="en-US" altLang="zh-TW" sz="2000" dirty="0"/>
              <a:t>hotelling_t2s</a:t>
            </a:r>
            <a:r>
              <a:rPr lang="zh-TW" altLang="en-US" sz="2000" dirty="0"/>
              <a:t>和</a:t>
            </a:r>
            <a:r>
              <a:rPr lang="en-US" altLang="zh-TW" sz="2000" dirty="0"/>
              <a:t>Q</a:t>
            </a:r>
            <a:r>
              <a:rPr lang="zh-TW" altLang="en-US" sz="2000" dirty="0"/>
              <a:t>值做異常值檢測</a:t>
            </a:r>
            <a:endParaRPr lang="en-US" altLang="zh-TW" sz="2000" dirty="0"/>
          </a:p>
          <a:p>
            <a:r>
              <a:rPr lang="zh-TW" altLang="en-US" sz="2000" b="1" dirty="0" smtClean="0"/>
              <a:t>結果</a:t>
            </a:r>
            <a:r>
              <a:rPr lang="en-US" altLang="zh-TW" sz="2000" b="1" dirty="0" smtClean="0"/>
              <a:t>:</a:t>
            </a:r>
            <a:endParaRPr lang="zh-TW" altLang="en-US" sz="2000" b="1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39" y="4060710"/>
            <a:ext cx="8124973" cy="210141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5364088" y="2564904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 smtClean="0"/>
              <a:t>正常值預測正確</a:t>
            </a:r>
            <a:r>
              <a:rPr lang="en-US" altLang="zh-TW" dirty="0" smtClean="0"/>
              <a:t>/</a:t>
            </a:r>
            <a:r>
              <a:rPr lang="zh-TW" altLang="en-US" dirty="0"/>
              <a:t>正常</a:t>
            </a:r>
            <a:r>
              <a:rPr lang="zh-TW" altLang="en-US" dirty="0" smtClean="0"/>
              <a:t>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5255/5255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364088" y="3414379"/>
            <a:ext cx="324036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異</a:t>
            </a:r>
            <a:r>
              <a:rPr lang="zh-TW" altLang="en-US" dirty="0" smtClean="0"/>
              <a:t>常值預測正確</a:t>
            </a:r>
            <a:r>
              <a:rPr lang="en-US" altLang="zh-TW" dirty="0" smtClean="0"/>
              <a:t>/</a:t>
            </a:r>
            <a:r>
              <a:rPr lang="zh-TW" altLang="en-US" dirty="0" smtClean="0"/>
              <a:t>異常值數量</a:t>
            </a:r>
            <a:r>
              <a:rPr lang="en-US" altLang="zh-TW" dirty="0" smtClean="0"/>
              <a:t>:</a:t>
            </a:r>
          </a:p>
          <a:p>
            <a:pPr algn="ctr"/>
            <a:r>
              <a:rPr lang="en-US" altLang="zh-TW" dirty="0" smtClean="0"/>
              <a:t>3382/3385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844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佈景主題1">
  <a:themeElements>
    <a:clrScheme name="Custom 3">
      <a:dk1>
        <a:srgbClr val="212121"/>
      </a:dk1>
      <a:lt1>
        <a:sysClr val="window" lastClr="FFFFFF"/>
      </a:lt1>
      <a:dk2>
        <a:srgbClr val="414448"/>
      </a:dk2>
      <a:lt2>
        <a:srgbClr val="F8F8F8"/>
      </a:lt2>
      <a:accent1>
        <a:srgbClr val="F58F17"/>
      </a:accent1>
      <a:accent2>
        <a:srgbClr val="FFDD00"/>
      </a:accent2>
      <a:accent3>
        <a:srgbClr val="E55A25"/>
      </a:accent3>
      <a:accent4>
        <a:srgbClr val="D5DF30"/>
      </a:accent4>
      <a:accent5>
        <a:srgbClr val="1B9F84"/>
      </a:accent5>
      <a:accent6>
        <a:srgbClr val="6E4233"/>
      </a:accent6>
      <a:hlink>
        <a:srgbClr val="0A5BC3"/>
      </a:hlink>
      <a:folHlink>
        <a:srgbClr val="601DAF"/>
      </a:folHlink>
    </a:clrScheme>
    <a:fontScheme name="Office 古典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CTCI</Template>
  <TotalTime>351</TotalTime>
  <Words>739</Words>
  <Application>Microsoft Office PowerPoint</Application>
  <PresentationFormat>如螢幕大小 (4:3)</PresentationFormat>
  <Paragraphs>212</Paragraphs>
  <Slides>32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微軟正黑體</vt:lpstr>
      <vt:lpstr>新細明體</vt:lpstr>
      <vt:lpstr>Arial</vt:lpstr>
      <vt:lpstr>Calibri</vt:lpstr>
      <vt:lpstr>Tahoma</vt:lpstr>
      <vt:lpstr>佈景主題1</vt:lpstr>
      <vt:lpstr>AI Team             --聲學檢測 </vt:lpstr>
      <vt:lpstr>簡報大綱</vt:lpstr>
      <vt:lpstr>異常檢測</vt:lpstr>
      <vt:lpstr>案例說明</vt:lpstr>
      <vt:lpstr>訊號處理</vt:lpstr>
      <vt:lpstr>PowerPoint 簡報</vt:lpstr>
      <vt:lpstr>焚化爐引風機馬達軸承_建模</vt:lpstr>
      <vt:lpstr>焚化爐引風機馬達軸承_建模</vt:lpstr>
      <vt:lpstr>模型modeling_PCA</vt:lpstr>
      <vt:lpstr>模型modeling_RobustCovariance</vt:lpstr>
      <vt:lpstr>模型modeling_OneClassSVM</vt:lpstr>
      <vt:lpstr>模型modeling_Kmeans</vt:lpstr>
      <vt:lpstr>PowerPoint 簡報</vt:lpstr>
      <vt:lpstr>苗栗焚化爐震動床卡料檢測_分析架構</vt:lpstr>
      <vt:lpstr>模型訓練報告  監督式學習</vt:lpstr>
      <vt:lpstr>苗栗焚化爐震動床卡料檢測_Problem</vt:lpstr>
      <vt:lpstr>PowerPoint 簡報</vt:lpstr>
      <vt:lpstr>訊號處理</vt:lpstr>
      <vt:lpstr>訊號處理_BEFORE</vt:lpstr>
      <vt:lpstr>訊號處理</vt:lpstr>
      <vt:lpstr>訊號處理</vt:lpstr>
      <vt:lpstr>訊號處理</vt:lpstr>
      <vt:lpstr>訊號處理</vt:lpstr>
      <vt:lpstr>訊號處理_NOW</vt:lpstr>
      <vt:lpstr>一般資料結果</vt:lpstr>
      <vt:lpstr>結果比較</vt:lpstr>
      <vt:lpstr>異常資料結果</vt:lpstr>
      <vt:lpstr>訊號處理_NOW +預增強</vt:lpstr>
      <vt:lpstr>一般資料結果</vt:lpstr>
      <vt:lpstr>結果比較</vt:lpstr>
      <vt:lpstr>異常資料結果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0619 南亞熱影像 進度報告</dc:title>
  <dc:creator>新鼎-研究發展部-李梓豪</dc:creator>
  <cp:lastModifiedBy>前昱 江</cp:lastModifiedBy>
  <cp:revision>39</cp:revision>
  <dcterms:created xsi:type="dcterms:W3CDTF">2019-06-17T01:53:58Z</dcterms:created>
  <dcterms:modified xsi:type="dcterms:W3CDTF">2019-11-15T02:04:15Z</dcterms:modified>
</cp:coreProperties>
</file>